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949" r:id="rId1"/>
  </p:sldMasterIdLst>
  <p:notesMasterIdLst>
    <p:notesMasterId r:id="rId57"/>
  </p:notesMasterIdLst>
  <p:sldIdLst>
    <p:sldId id="328" r:id="rId2"/>
    <p:sldId id="316" r:id="rId3"/>
    <p:sldId id="353" r:id="rId4"/>
    <p:sldId id="286" r:id="rId5"/>
    <p:sldId id="318" r:id="rId6"/>
    <p:sldId id="307" r:id="rId7"/>
    <p:sldId id="304" r:id="rId8"/>
    <p:sldId id="287" r:id="rId9"/>
    <p:sldId id="305" r:id="rId10"/>
    <p:sldId id="260" r:id="rId11"/>
    <p:sldId id="290" r:id="rId12"/>
    <p:sldId id="291" r:id="rId13"/>
    <p:sldId id="312" r:id="rId14"/>
    <p:sldId id="288" r:id="rId15"/>
    <p:sldId id="320" r:id="rId16"/>
    <p:sldId id="289" r:id="rId17"/>
    <p:sldId id="356" r:id="rId18"/>
    <p:sldId id="261" r:id="rId19"/>
    <p:sldId id="262" r:id="rId20"/>
    <p:sldId id="263" r:id="rId21"/>
    <p:sldId id="327" r:id="rId22"/>
    <p:sldId id="266" r:id="rId23"/>
    <p:sldId id="267" r:id="rId24"/>
    <p:sldId id="326" r:id="rId25"/>
    <p:sldId id="268" r:id="rId26"/>
    <p:sldId id="269" r:id="rId27"/>
    <p:sldId id="270" r:id="rId28"/>
    <p:sldId id="272" r:id="rId29"/>
    <p:sldId id="271" r:id="rId30"/>
    <p:sldId id="355" r:id="rId31"/>
    <p:sldId id="281" r:id="rId32"/>
    <p:sldId id="273" r:id="rId33"/>
    <p:sldId id="274" r:id="rId34"/>
    <p:sldId id="276" r:id="rId35"/>
    <p:sldId id="277" r:id="rId36"/>
    <p:sldId id="278" r:id="rId37"/>
    <p:sldId id="339" r:id="rId38"/>
    <p:sldId id="354" r:id="rId39"/>
    <p:sldId id="314" r:id="rId40"/>
    <p:sldId id="293" r:id="rId41"/>
    <p:sldId id="294" r:id="rId42"/>
    <p:sldId id="295" r:id="rId43"/>
    <p:sldId id="296" r:id="rId44"/>
    <p:sldId id="297" r:id="rId45"/>
    <p:sldId id="298" r:id="rId46"/>
    <p:sldId id="299" r:id="rId47"/>
    <p:sldId id="300" r:id="rId48"/>
    <p:sldId id="301" r:id="rId49"/>
    <p:sldId id="302" r:id="rId50"/>
    <p:sldId id="321" r:id="rId51"/>
    <p:sldId id="322" r:id="rId52"/>
    <p:sldId id="323" r:id="rId53"/>
    <p:sldId id="324" r:id="rId54"/>
    <p:sldId id="325" r:id="rId55"/>
    <p:sldId id="315" r:id="rId5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82" d="100"/>
          <a:sy n="82" d="100"/>
        </p:scale>
        <p:origin x="1474" y="58"/>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A12C823-A55F-47CC-B37E-06CFDAABE2EF}" type="datetimeFigureOut">
              <a:rPr lang="en-US" smtClean="0"/>
              <a:pPr/>
              <a:t>3/3/2021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9DB25C2-E069-4B8C-993A-3A7EE721D302}"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d-ID"/>
          </a:p>
        </p:txBody>
      </p:sp>
      <p:sp>
        <p:nvSpPr>
          <p:cNvPr id="4" name="Slide Number Placeholder 3"/>
          <p:cNvSpPr>
            <a:spLocks noGrp="1"/>
          </p:cNvSpPr>
          <p:nvPr>
            <p:ph type="sldNum" sz="quarter" idx="10"/>
          </p:nvPr>
        </p:nvSpPr>
        <p:spPr/>
        <p:txBody>
          <a:bodyPr/>
          <a:lstStyle/>
          <a:p>
            <a:fld id="{55C38DD1-33AA-4996-977A-42B26A155BBE}" type="slidenum">
              <a:rPr lang="id-ID" smtClean="0"/>
              <a:pPr/>
              <a:t>8</a:t>
            </a:fld>
            <a:endParaRPr lang="id-ID"/>
          </a:p>
        </p:txBody>
      </p:sp>
    </p:spTree>
    <p:extLst>
      <p:ext uri="{BB962C8B-B14F-4D97-AF65-F5344CB8AC3E}">
        <p14:creationId xmlns:p14="http://schemas.microsoft.com/office/powerpoint/2010/main" val="35967870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2"/>
          <p:cNvSpPr>
            <a:spLocks noGrp="1" noRot="1" noChangeAspect="1" noTextEdit="1"/>
          </p:cNvSpPr>
          <p:nvPr>
            <p:ph type="sldImg"/>
          </p:nvPr>
        </p:nvSpPr>
        <p:spPr bwMode="auto">
          <a:noFill/>
          <a:ln>
            <a:solidFill>
              <a:srgbClr val="000000"/>
            </a:solidFill>
            <a:miter lim="800000"/>
            <a:headEnd/>
            <a:tailEnd/>
          </a:ln>
        </p:spPr>
      </p:sp>
      <p:sp>
        <p:nvSpPr>
          <p:cNvPr id="34818" name="Rectangle 3"/>
          <p:cNvSpPr>
            <a:spLocks noGrp="1"/>
          </p:cNvSpPr>
          <p:nvPr>
            <p:ph type="body" idx="1"/>
          </p:nvPr>
        </p:nvSpPr>
        <p:spPr bwMode="auto">
          <a:noFill/>
        </p:spPr>
        <p:txBody>
          <a:bodyPr/>
          <a:lstStyle/>
          <a:p>
            <a:endParaRPr lang="en-GB"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736E7F0-81FD-47B9-9D0C-E3B7564D416F}" type="slidenum">
              <a:rPr lang="en-IN" smtClean="0"/>
              <a:pPr/>
              <a:t>14</a:t>
            </a:fld>
            <a:endParaRPr lang="en-IN"/>
          </a:p>
        </p:txBody>
      </p:sp>
    </p:spTree>
    <p:extLst>
      <p:ext uri="{BB962C8B-B14F-4D97-AF65-F5344CB8AC3E}">
        <p14:creationId xmlns:p14="http://schemas.microsoft.com/office/powerpoint/2010/main" val="13895443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our daily lives, we have become more reliant on </a:t>
            </a:r>
            <a:r>
              <a:rPr lang="en-US" dirty="0" err="1"/>
              <a:t>IoT</a:t>
            </a:r>
            <a:r>
              <a:rPr lang="en-US" dirty="0"/>
              <a:t> with our wearable tech, appliances, our cars, how we receive health care.</a:t>
            </a:r>
          </a:p>
          <a:p>
            <a:endParaRPr lang="en-US" dirty="0"/>
          </a:p>
        </p:txBody>
      </p:sp>
      <p:sp>
        <p:nvSpPr>
          <p:cNvPr id="4" name="Slide Number Placeholder 3"/>
          <p:cNvSpPr>
            <a:spLocks noGrp="1"/>
          </p:cNvSpPr>
          <p:nvPr>
            <p:ph type="sldNum" sz="quarter" idx="10"/>
          </p:nvPr>
        </p:nvSpPr>
        <p:spPr/>
        <p:txBody>
          <a:bodyPr/>
          <a:lstStyle/>
          <a:p>
            <a:fld id="{FC7E8E53-FB47-4CBB-8CE0-B6A37821A0A1}" type="slidenum">
              <a:rPr lang="en-US" smtClean="0"/>
              <a:pPr/>
              <a:t>39</a:t>
            </a:fld>
            <a:endParaRPr lang="en-US"/>
          </a:p>
        </p:txBody>
      </p:sp>
    </p:spTree>
    <p:extLst>
      <p:ext uri="{BB962C8B-B14F-4D97-AF65-F5344CB8AC3E}">
        <p14:creationId xmlns:p14="http://schemas.microsoft.com/office/powerpoint/2010/main" val="39011310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Questions</a:t>
            </a:r>
            <a:r>
              <a:rPr lang="en-US" baseline="0" dirty="0"/>
              <a:t> and Answers section </a:t>
            </a:r>
            <a:endParaRPr lang="en-US" dirty="0"/>
          </a:p>
        </p:txBody>
      </p:sp>
      <p:sp>
        <p:nvSpPr>
          <p:cNvPr id="4" name="Slide Number Placeholder 3"/>
          <p:cNvSpPr>
            <a:spLocks noGrp="1"/>
          </p:cNvSpPr>
          <p:nvPr>
            <p:ph type="sldNum" sz="quarter" idx="10"/>
          </p:nvPr>
        </p:nvSpPr>
        <p:spPr/>
        <p:txBody>
          <a:bodyPr/>
          <a:lstStyle/>
          <a:p>
            <a:fld id="{FC7E8E53-FB47-4CBB-8CE0-B6A37821A0A1}" type="slidenum">
              <a:rPr lang="en-US" smtClean="0"/>
              <a:pPr/>
              <a:t>55</a:t>
            </a:fld>
            <a:endParaRPr lang="en-US"/>
          </a:p>
        </p:txBody>
      </p:sp>
    </p:spTree>
    <p:extLst>
      <p:ext uri="{BB962C8B-B14F-4D97-AF65-F5344CB8AC3E}">
        <p14:creationId xmlns:p14="http://schemas.microsoft.com/office/powerpoint/2010/main" val="27147001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3" name="Rectangle 22"/>
          <p:cNvSpPr/>
          <p:nvPr/>
        </p:nvSpPr>
        <p:spPr>
          <a:xfrm flipV="1">
            <a:off x="5410182" y="3810000"/>
            <a:ext cx="3733819" cy="91087"/>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4" name="Rectangle 23"/>
          <p:cNvSpPr/>
          <p:nvPr/>
        </p:nvSpPr>
        <p:spPr>
          <a:xfrm flipV="1">
            <a:off x="5410200" y="3897010"/>
            <a:ext cx="3733801" cy="192024"/>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5" name="Rectangle 24"/>
          <p:cNvSpPr/>
          <p:nvPr/>
        </p:nvSpPr>
        <p:spPr>
          <a:xfrm flipV="1">
            <a:off x="5410200" y="4115167"/>
            <a:ext cx="3733801" cy="9144"/>
          </a:xfrm>
          <a:prstGeom prst="rect">
            <a:avLst/>
          </a:prstGeom>
          <a:solidFill>
            <a:schemeClr val="accent2">
              <a:alpha val="65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6" name="Rectangle 25"/>
          <p:cNvSpPr/>
          <p:nvPr/>
        </p:nvSpPr>
        <p:spPr>
          <a:xfrm flipV="1">
            <a:off x="5410200" y="4164403"/>
            <a:ext cx="1965960" cy="18288"/>
          </a:xfrm>
          <a:prstGeom prst="rect">
            <a:avLst/>
          </a:prstGeom>
          <a:solidFill>
            <a:schemeClr val="accent2">
              <a:alpha val="6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7" name="Rectangle 26"/>
          <p:cNvSpPr/>
          <p:nvPr/>
        </p:nvSpPr>
        <p:spPr>
          <a:xfrm flipV="1">
            <a:off x="5410200" y="4199572"/>
            <a:ext cx="1965960" cy="9144"/>
          </a:xfrm>
          <a:prstGeom prst="rect">
            <a:avLst/>
          </a:prstGeom>
          <a:solidFill>
            <a:schemeClr val="accent2">
              <a:alpha val="65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useBgFill="1">
        <p:nvSpPr>
          <p:cNvPr id="30" name="Rounded Rectangle 29"/>
          <p:cNvSpPr/>
          <p:nvPr/>
        </p:nvSpPr>
        <p:spPr bwMode="white">
          <a:xfrm>
            <a:off x="5410200" y="3962400"/>
            <a:ext cx="3063240" cy="27432"/>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useBgFill="1">
        <p:nvSpPr>
          <p:cNvPr id="31" name="Rounded Rectangle 30"/>
          <p:cNvSpPr/>
          <p:nvPr/>
        </p:nvSpPr>
        <p:spPr bwMode="white">
          <a:xfrm>
            <a:off x="7376507" y="4060983"/>
            <a:ext cx="1600200" cy="36576"/>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7" name="Rectangle 6"/>
          <p:cNvSpPr/>
          <p:nvPr/>
        </p:nvSpPr>
        <p:spPr>
          <a:xfrm>
            <a:off x="1" y="3649662"/>
            <a:ext cx="9144000" cy="244170"/>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0" y="3675527"/>
            <a:ext cx="9144001" cy="140677"/>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tangle 10"/>
          <p:cNvSpPr/>
          <p:nvPr/>
        </p:nvSpPr>
        <p:spPr>
          <a:xfrm flipV="1">
            <a:off x="6414051" y="3643090"/>
            <a:ext cx="2729950" cy="248432"/>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9" name="Rectangle 18"/>
          <p:cNvSpPr/>
          <p:nvPr/>
        </p:nvSpPr>
        <p:spPr>
          <a:xfrm>
            <a:off x="0" y="0"/>
            <a:ext cx="9144000" cy="3701700"/>
          </a:xfrm>
          <a:prstGeom prst="rect">
            <a:avLst/>
          </a:prstGeom>
          <a:solidFill>
            <a:schemeClr val="tx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Title 7"/>
          <p:cNvSpPr>
            <a:spLocks noGrp="1"/>
          </p:cNvSpPr>
          <p:nvPr>
            <p:ph type="ctrTitle"/>
          </p:nvPr>
        </p:nvSpPr>
        <p:spPr>
          <a:xfrm>
            <a:off x="457200" y="2401887"/>
            <a:ext cx="8458200" cy="1470025"/>
          </a:xfrm>
        </p:spPr>
        <p:txBody>
          <a:bodyPr anchor="b"/>
          <a:lstStyle>
            <a:lvl1pPr>
              <a:defRPr sz="4400">
                <a:solidFill>
                  <a:schemeClr val="bg1"/>
                </a:solidFill>
              </a:defRPr>
            </a:lvl1pPr>
          </a:lstStyle>
          <a:p>
            <a:r>
              <a:rPr kumimoji="0" lang="en-US"/>
              <a:t>Click to edit Master title style</a:t>
            </a:r>
          </a:p>
        </p:txBody>
      </p:sp>
      <p:sp>
        <p:nvSpPr>
          <p:cNvPr id="9" name="Subtitle 8"/>
          <p:cNvSpPr>
            <a:spLocks noGrp="1"/>
          </p:cNvSpPr>
          <p:nvPr>
            <p:ph type="subTitle" idx="1"/>
          </p:nvPr>
        </p:nvSpPr>
        <p:spPr>
          <a:xfrm>
            <a:off x="457200" y="3899938"/>
            <a:ext cx="4953000" cy="1752600"/>
          </a:xfrm>
        </p:spPr>
        <p:txBody>
          <a:bodyPr/>
          <a:lstStyle>
            <a:lvl1pPr marL="64008" indent="0" algn="l">
              <a:buNone/>
              <a:defRPr sz="24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8" name="Date Placeholder 27"/>
          <p:cNvSpPr>
            <a:spLocks noGrp="1"/>
          </p:cNvSpPr>
          <p:nvPr>
            <p:ph type="dt" sz="half" idx="10"/>
          </p:nvPr>
        </p:nvSpPr>
        <p:spPr>
          <a:xfrm>
            <a:off x="6705600" y="4206240"/>
            <a:ext cx="960120" cy="457200"/>
          </a:xfrm>
        </p:spPr>
        <p:txBody>
          <a:bodyPr/>
          <a:lstStyle/>
          <a:p>
            <a:fld id="{421AD327-0D77-4A66-B192-11E130E9F3B9}" type="datetime1">
              <a:rPr lang="en-US" smtClean="0"/>
              <a:pPr/>
              <a:t>3/3/2021</a:t>
            </a:fld>
            <a:endParaRPr lang="en-US"/>
          </a:p>
        </p:txBody>
      </p:sp>
      <p:sp>
        <p:nvSpPr>
          <p:cNvPr id="17" name="Footer Placeholder 16"/>
          <p:cNvSpPr>
            <a:spLocks noGrp="1"/>
          </p:cNvSpPr>
          <p:nvPr>
            <p:ph type="ftr" sz="quarter" idx="11"/>
          </p:nvPr>
        </p:nvSpPr>
        <p:spPr>
          <a:xfrm>
            <a:off x="5410200" y="4205288"/>
            <a:ext cx="1295400" cy="457200"/>
          </a:xfrm>
        </p:spPr>
        <p:txBody>
          <a:bodyPr/>
          <a:lstStyle/>
          <a:p>
            <a:r>
              <a:rPr lang="en-US"/>
              <a:t>Internet of Things</a:t>
            </a:r>
          </a:p>
        </p:txBody>
      </p:sp>
      <p:sp>
        <p:nvSpPr>
          <p:cNvPr id="29" name="Slide Number Placeholder 28"/>
          <p:cNvSpPr>
            <a:spLocks noGrp="1"/>
          </p:cNvSpPr>
          <p:nvPr>
            <p:ph type="sldNum" sz="quarter" idx="12"/>
          </p:nvPr>
        </p:nvSpPr>
        <p:spPr>
          <a:xfrm>
            <a:off x="8320088" y="1136"/>
            <a:ext cx="747712" cy="365760"/>
          </a:xfrm>
        </p:spPr>
        <p:txBody>
          <a:bodyPr/>
          <a:lstStyle>
            <a:lvl1pPr algn="r">
              <a:defRPr sz="1800">
                <a:solidFill>
                  <a:schemeClr val="bg1"/>
                </a:solidFill>
              </a:defRPr>
            </a:lvl1pPr>
          </a:lstStyle>
          <a:p>
            <a:fld id="{C7166D64-B704-437D-B69D-68597F3ED001}"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215C3444-44C1-411F-A46B-B589EE1B99AC}" type="datetime1">
              <a:rPr lang="en-US" smtClean="0"/>
              <a:pPr/>
              <a:t>3/3/2021</a:t>
            </a:fld>
            <a:endParaRPr lang="en-US"/>
          </a:p>
        </p:txBody>
      </p:sp>
      <p:sp>
        <p:nvSpPr>
          <p:cNvPr id="5" name="Footer Placeholder 4"/>
          <p:cNvSpPr>
            <a:spLocks noGrp="1"/>
          </p:cNvSpPr>
          <p:nvPr>
            <p:ph type="ftr" sz="quarter" idx="11"/>
          </p:nvPr>
        </p:nvSpPr>
        <p:spPr/>
        <p:txBody>
          <a:bodyPr/>
          <a:lstStyle/>
          <a:p>
            <a:r>
              <a:rPr lang="en-US"/>
              <a:t>Internet of Things</a:t>
            </a:r>
          </a:p>
        </p:txBody>
      </p:sp>
      <p:sp>
        <p:nvSpPr>
          <p:cNvPr id="6" name="Slide Number Placeholder 5"/>
          <p:cNvSpPr>
            <a:spLocks noGrp="1"/>
          </p:cNvSpPr>
          <p:nvPr>
            <p:ph type="sldNum" sz="quarter" idx="12"/>
          </p:nvPr>
        </p:nvSpPr>
        <p:spPr/>
        <p:txBody>
          <a:bodyPr/>
          <a:lstStyle/>
          <a:p>
            <a:fld id="{C7166D64-B704-437D-B69D-68597F3ED001}"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81800" y="1143000"/>
            <a:ext cx="1905000" cy="5486400"/>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1143000"/>
            <a:ext cx="6248400" cy="5486400"/>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B69B85EE-3841-4D9E-BF1C-8563E23F3E44}" type="datetime1">
              <a:rPr lang="en-US" smtClean="0"/>
              <a:pPr/>
              <a:t>3/3/2021</a:t>
            </a:fld>
            <a:endParaRPr lang="en-US"/>
          </a:p>
        </p:txBody>
      </p:sp>
      <p:sp>
        <p:nvSpPr>
          <p:cNvPr id="5" name="Footer Placeholder 4"/>
          <p:cNvSpPr>
            <a:spLocks noGrp="1"/>
          </p:cNvSpPr>
          <p:nvPr>
            <p:ph type="ftr" sz="quarter" idx="11"/>
          </p:nvPr>
        </p:nvSpPr>
        <p:spPr/>
        <p:txBody>
          <a:bodyPr/>
          <a:lstStyle/>
          <a:p>
            <a:r>
              <a:rPr lang="en-US"/>
              <a:t>Internet of Things</a:t>
            </a:r>
          </a:p>
        </p:txBody>
      </p:sp>
      <p:sp>
        <p:nvSpPr>
          <p:cNvPr id="6" name="Slide Number Placeholder 5"/>
          <p:cNvSpPr>
            <a:spLocks noGrp="1"/>
          </p:cNvSpPr>
          <p:nvPr>
            <p:ph type="sldNum" sz="quarter" idx="12"/>
          </p:nvPr>
        </p:nvSpPr>
        <p:spPr/>
        <p:txBody>
          <a:bodyPr/>
          <a:lstStyle/>
          <a:p>
            <a:fld id="{C7166D64-B704-437D-B69D-68597F3ED001}"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22" name="Freeform 5"/>
          <p:cNvSpPr>
            <a:spLocks/>
          </p:cNvSpPr>
          <p:nvPr userDrawn="1"/>
        </p:nvSpPr>
        <p:spPr bwMode="auto">
          <a:xfrm flipH="1">
            <a:off x="7447603" y="-637092"/>
            <a:ext cx="2033843" cy="2711789"/>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3" name="Freeform 5"/>
          <p:cNvSpPr>
            <a:spLocks/>
          </p:cNvSpPr>
          <p:nvPr userDrawn="1"/>
        </p:nvSpPr>
        <p:spPr bwMode="auto">
          <a:xfrm flipH="1">
            <a:off x="6401476" y="921256"/>
            <a:ext cx="736932" cy="982576"/>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4" name="Freeform 5"/>
          <p:cNvSpPr>
            <a:spLocks/>
          </p:cNvSpPr>
          <p:nvPr userDrawn="1"/>
        </p:nvSpPr>
        <p:spPr bwMode="auto">
          <a:xfrm flipH="1">
            <a:off x="6517761" y="-296897"/>
            <a:ext cx="504360" cy="67248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5" name="Freeform 5"/>
          <p:cNvSpPr>
            <a:spLocks/>
          </p:cNvSpPr>
          <p:nvPr userDrawn="1"/>
        </p:nvSpPr>
        <p:spPr bwMode="auto">
          <a:xfrm flipH="1">
            <a:off x="5169580" y="1381250"/>
            <a:ext cx="810983" cy="108131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6" name="Freeform 5"/>
          <p:cNvSpPr>
            <a:spLocks/>
          </p:cNvSpPr>
          <p:nvPr userDrawn="1"/>
        </p:nvSpPr>
        <p:spPr bwMode="auto">
          <a:xfrm flipH="1">
            <a:off x="5617838" y="215697"/>
            <a:ext cx="391080" cy="52144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7" name="Freeform 5"/>
          <p:cNvSpPr>
            <a:spLocks/>
          </p:cNvSpPr>
          <p:nvPr userDrawn="1"/>
        </p:nvSpPr>
        <p:spPr bwMode="auto">
          <a:xfrm flipH="1">
            <a:off x="6978942" y="2655844"/>
            <a:ext cx="1003102" cy="1337469"/>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8" name="Freeform 5"/>
          <p:cNvSpPr>
            <a:spLocks/>
          </p:cNvSpPr>
          <p:nvPr userDrawn="1"/>
        </p:nvSpPr>
        <p:spPr bwMode="auto">
          <a:xfrm flipH="1">
            <a:off x="8305021" y="2461388"/>
            <a:ext cx="504360" cy="67248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9" name="Freeform 5"/>
          <p:cNvSpPr>
            <a:spLocks/>
          </p:cNvSpPr>
          <p:nvPr userDrawn="1"/>
        </p:nvSpPr>
        <p:spPr bwMode="auto">
          <a:xfrm flipH="1">
            <a:off x="8152617" y="3855256"/>
            <a:ext cx="391080" cy="52144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0" name="Freeform 5"/>
          <p:cNvSpPr>
            <a:spLocks/>
          </p:cNvSpPr>
          <p:nvPr userDrawn="1"/>
        </p:nvSpPr>
        <p:spPr bwMode="auto">
          <a:xfrm flipH="1">
            <a:off x="6264644" y="2453989"/>
            <a:ext cx="391321" cy="521761"/>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1" name="Freeform 5"/>
          <p:cNvSpPr>
            <a:spLocks/>
          </p:cNvSpPr>
          <p:nvPr userDrawn="1"/>
        </p:nvSpPr>
        <p:spPr bwMode="auto">
          <a:xfrm flipH="1">
            <a:off x="8851493" y="3355185"/>
            <a:ext cx="504360" cy="67248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2" name="Freeform 5"/>
          <p:cNvSpPr>
            <a:spLocks/>
          </p:cNvSpPr>
          <p:nvPr userDrawn="1"/>
        </p:nvSpPr>
        <p:spPr bwMode="auto">
          <a:xfrm flipH="1">
            <a:off x="9064717" y="2172540"/>
            <a:ext cx="289095" cy="38546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0" name="Freeform 5"/>
          <p:cNvSpPr>
            <a:spLocks/>
          </p:cNvSpPr>
          <p:nvPr userDrawn="1"/>
        </p:nvSpPr>
        <p:spPr bwMode="auto">
          <a:xfrm flipH="1">
            <a:off x="8614881" y="174662"/>
            <a:ext cx="398123" cy="530831"/>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1" name="TextBox 20"/>
          <p:cNvSpPr txBox="1"/>
          <p:nvPr userDrawn="1"/>
        </p:nvSpPr>
        <p:spPr>
          <a:xfrm>
            <a:off x="8644600" y="245136"/>
            <a:ext cx="529312" cy="369332"/>
          </a:xfrm>
          <a:prstGeom prst="rect">
            <a:avLst/>
          </a:prstGeom>
          <a:noFill/>
        </p:spPr>
        <p:txBody>
          <a:bodyPr wrap="none" rtlCol="0">
            <a:spAutoFit/>
          </a:bodyPr>
          <a:lstStyle/>
          <a:p>
            <a:pPr algn="ctr"/>
            <a:fld id="{260E2A6B-A809-4840-BF14-8648BC0BDF87}" type="slidenum">
              <a:rPr lang="id-ID" sz="1800" b="1" smtClean="0">
                <a:solidFill>
                  <a:schemeClr val="bg1"/>
                </a:solidFill>
              </a:rPr>
              <a:pPr algn="ctr"/>
              <a:t>‹#›</a:t>
            </a:fld>
            <a:endParaRPr lang="id-ID" sz="1800" dirty="0">
              <a:solidFill>
                <a:schemeClr val="bg1"/>
              </a:solidFill>
            </a:endParaRPr>
          </a:p>
        </p:txBody>
      </p:sp>
      <p:grpSp>
        <p:nvGrpSpPr>
          <p:cNvPr id="2" name="Group 34"/>
          <p:cNvGrpSpPr/>
          <p:nvPr userDrawn="1"/>
        </p:nvGrpSpPr>
        <p:grpSpPr>
          <a:xfrm>
            <a:off x="260564" y="6409324"/>
            <a:ext cx="168062" cy="221156"/>
            <a:chOff x="4328868" y="5502988"/>
            <a:chExt cx="500307" cy="493774"/>
          </a:xfrm>
        </p:grpSpPr>
        <p:sp>
          <p:nvSpPr>
            <p:cNvPr id="39" name="Freeform 38">
              <a:hlinkClick r:id="" action="ppaction://hlinkshowjump?jump=previousslide"/>
            </p:cNvPr>
            <p:cNvSpPr>
              <a:spLocks/>
            </p:cNvSpPr>
            <p:nvPr userDrawn="1"/>
          </p:nvSpPr>
          <p:spPr bwMode="auto">
            <a:xfrm>
              <a:off x="4520555"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40" name="Freeform 39">
              <a:hlinkClick r:id="" action="ppaction://hlinkshowjump?jump=previous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grpSp>
      <p:grpSp>
        <p:nvGrpSpPr>
          <p:cNvPr id="3" name="Group 40"/>
          <p:cNvGrpSpPr/>
          <p:nvPr userDrawn="1"/>
        </p:nvGrpSpPr>
        <p:grpSpPr>
          <a:xfrm flipH="1">
            <a:off x="493016" y="6409324"/>
            <a:ext cx="168062" cy="221156"/>
            <a:chOff x="4328868" y="5502988"/>
            <a:chExt cx="500307" cy="493774"/>
          </a:xfrm>
        </p:grpSpPr>
        <p:sp>
          <p:nvSpPr>
            <p:cNvPr id="42" name="Freeform 41">
              <a:hlinkClick r:id="" action="ppaction://hlinkshowjump?jump=nextslide"/>
            </p:cNvPr>
            <p:cNvSpPr>
              <a:spLocks/>
            </p:cNvSpPr>
            <p:nvPr userDrawn="1"/>
          </p:nvSpPr>
          <p:spPr bwMode="auto">
            <a:xfrm>
              <a:off x="4520556"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43" name="Freeform 42">
              <a:hlinkClick r:id="" action="ppaction://hlinkshowjump?jump=next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grpSp>
      <p:grpSp>
        <p:nvGrpSpPr>
          <p:cNvPr id="4" name="Group 32"/>
          <p:cNvGrpSpPr/>
          <p:nvPr userDrawn="1"/>
        </p:nvGrpSpPr>
        <p:grpSpPr>
          <a:xfrm flipH="1">
            <a:off x="777544" y="1090208"/>
            <a:ext cx="69858" cy="590448"/>
            <a:chOff x="7711341" y="589735"/>
            <a:chExt cx="93144" cy="590448"/>
          </a:xfrm>
        </p:grpSpPr>
        <p:sp>
          <p:nvSpPr>
            <p:cNvPr id="36" name="Freeform 5"/>
            <p:cNvSpPr>
              <a:spLocks/>
            </p:cNvSpPr>
            <p:nvPr/>
          </p:nvSpPr>
          <p:spPr bwMode="auto">
            <a:xfrm>
              <a:off x="7711341" y="589735"/>
              <a:ext cx="93144" cy="93144"/>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7" name="Freeform 5"/>
            <p:cNvSpPr>
              <a:spLocks/>
            </p:cNvSpPr>
            <p:nvPr/>
          </p:nvSpPr>
          <p:spPr bwMode="auto">
            <a:xfrm>
              <a:off x="7711341" y="714061"/>
              <a:ext cx="93144" cy="93144"/>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8" name="Freeform 5"/>
            <p:cNvSpPr>
              <a:spLocks/>
            </p:cNvSpPr>
            <p:nvPr/>
          </p:nvSpPr>
          <p:spPr bwMode="auto">
            <a:xfrm>
              <a:off x="7711341" y="838387"/>
              <a:ext cx="93144" cy="93144"/>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60000"/>
                <a:lumOff val="4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44" name="Freeform 5"/>
            <p:cNvSpPr>
              <a:spLocks/>
            </p:cNvSpPr>
            <p:nvPr/>
          </p:nvSpPr>
          <p:spPr bwMode="auto">
            <a:xfrm>
              <a:off x="7711341" y="962713"/>
              <a:ext cx="93144" cy="93144"/>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40000"/>
                <a:lumOff val="6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45" name="Freeform 5"/>
            <p:cNvSpPr>
              <a:spLocks/>
            </p:cNvSpPr>
            <p:nvPr/>
          </p:nvSpPr>
          <p:spPr bwMode="auto">
            <a:xfrm>
              <a:off x="7711341" y="1087039"/>
              <a:ext cx="93144" cy="93144"/>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20000"/>
                <a:lumOff val="80000"/>
              </a:schemeClr>
            </a:solidFill>
            <a:ln>
              <a:noFill/>
            </a:ln>
          </p:spPr>
          <p:txBody>
            <a:bodyPr vert="horz" wrap="square" lIns="91440" tIns="45720" rIns="91440" bIns="45720" numCol="1" anchor="t" anchorCtr="0" compatLnSpc="1">
              <a:prstTxWarp prst="textNoShape">
                <a:avLst/>
              </a:prstTxWarp>
            </a:bodyPr>
            <a:lstStyle/>
            <a:p>
              <a:endParaRPr lang="id-ID"/>
            </a:p>
          </p:txBody>
        </p:sp>
      </p:grpSp>
      <p:sp>
        <p:nvSpPr>
          <p:cNvPr id="46" name="Title 1"/>
          <p:cNvSpPr>
            <a:spLocks noGrp="1"/>
          </p:cNvSpPr>
          <p:nvPr>
            <p:ph type="title"/>
          </p:nvPr>
        </p:nvSpPr>
        <p:spPr>
          <a:xfrm>
            <a:off x="850798" y="981788"/>
            <a:ext cx="8403020" cy="685800"/>
          </a:xfrm>
        </p:spPr>
        <p:txBody>
          <a:bodyPr anchor="ctr" anchorCtr="0">
            <a:normAutofit/>
          </a:bodyPr>
          <a:lstStyle>
            <a:lvl1pPr algn="l">
              <a:defRPr sz="2800" b="1">
                <a:solidFill>
                  <a:schemeClr val="tx1">
                    <a:lumMod val="85000"/>
                    <a:lumOff val="15000"/>
                  </a:schemeClr>
                </a:solidFill>
                <a:latin typeface="Arial" panose="020B0604020202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1014556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1+#ppt_w/2"/>
                                          </p:val>
                                        </p:tav>
                                        <p:tav tm="100000">
                                          <p:val>
                                            <p:strVal val="#ppt_x"/>
                                          </p:val>
                                        </p:tav>
                                      </p:tavLst>
                                    </p:anim>
                                    <p:anim calcmode="lin" valueType="num">
                                      <p:cBhvr additive="base">
                                        <p:cTn id="8" dur="500" fill="hold"/>
                                        <p:tgtEl>
                                          <p:spTgt spid="25"/>
                                        </p:tgtEl>
                                        <p:attrNameLst>
                                          <p:attrName>ppt_y</p:attrName>
                                        </p:attrNameLst>
                                      </p:cBhvr>
                                      <p:tavLst>
                                        <p:tav tm="0">
                                          <p:val>
                                            <p:strVal val="0-#ppt_h/2"/>
                                          </p:val>
                                        </p:tav>
                                        <p:tav tm="100000">
                                          <p:val>
                                            <p:strVal val="#ppt_y"/>
                                          </p:val>
                                        </p:tav>
                                      </p:tavLst>
                                    </p:anim>
                                  </p:childTnLst>
                                </p:cTn>
                              </p:par>
                              <p:par>
                                <p:cTn id="9" presetID="2" presetClass="entr" presetSubtype="3" fill="hold" grpId="0" nodeType="withEffect">
                                  <p:stCondLst>
                                    <p:cond delay="0"/>
                                  </p:stCondLst>
                                  <p:childTnLst>
                                    <p:set>
                                      <p:cBhvr>
                                        <p:cTn id="10" dur="1" fill="hold">
                                          <p:stCondLst>
                                            <p:cond delay="0"/>
                                          </p:stCondLst>
                                        </p:cTn>
                                        <p:tgtEl>
                                          <p:spTgt spid="30"/>
                                        </p:tgtEl>
                                        <p:attrNameLst>
                                          <p:attrName>style.visibility</p:attrName>
                                        </p:attrNameLst>
                                      </p:cBhvr>
                                      <p:to>
                                        <p:strVal val="visible"/>
                                      </p:to>
                                    </p:set>
                                    <p:anim calcmode="lin" valueType="num">
                                      <p:cBhvr additive="base">
                                        <p:cTn id="11" dur="500" fill="hold"/>
                                        <p:tgtEl>
                                          <p:spTgt spid="30"/>
                                        </p:tgtEl>
                                        <p:attrNameLst>
                                          <p:attrName>ppt_x</p:attrName>
                                        </p:attrNameLst>
                                      </p:cBhvr>
                                      <p:tavLst>
                                        <p:tav tm="0">
                                          <p:val>
                                            <p:strVal val="1+#ppt_w/2"/>
                                          </p:val>
                                        </p:tav>
                                        <p:tav tm="100000">
                                          <p:val>
                                            <p:strVal val="#ppt_x"/>
                                          </p:val>
                                        </p:tav>
                                      </p:tavLst>
                                    </p:anim>
                                    <p:anim calcmode="lin" valueType="num">
                                      <p:cBhvr additive="base">
                                        <p:cTn id="12" dur="500" fill="hold"/>
                                        <p:tgtEl>
                                          <p:spTgt spid="30"/>
                                        </p:tgtEl>
                                        <p:attrNameLst>
                                          <p:attrName>ppt_y</p:attrName>
                                        </p:attrNameLst>
                                      </p:cBhvr>
                                      <p:tavLst>
                                        <p:tav tm="0">
                                          <p:val>
                                            <p:strVal val="0-#ppt_h/2"/>
                                          </p:val>
                                        </p:tav>
                                        <p:tav tm="100000">
                                          <p:val>
                                            <p:strVal val="#ppt_y"/>
                                          </p:val>
                                        </p:tav>
                                      </p:tavLst>
                                    </p:anim>
                                  </p:childTnLst>
                                </p:cTn>
                              </p:par>
                              <p:par>
                                <p:cTn id="13" presetID="2" presetClass="entr" presetSubtype="3"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anim calcmode="lin" valueType="num">
                                      <p:cBhvr additive="base">
                                        <p:cTn id="15" dur="500" fill="hold"/>
                                        <p:tgtEl>
                                          <p:spTgt spid="23"/>
                                        </p:tgtEl>
                                        <p:attrNameLst>
                                          <p:attrName>ppt_x</p:attrName>
                                        </p:attrNameLst>
                                      </p:cBhvr>
                                      <p:tavLst>
                                        <p:tav tm="0">
                                          <p:val>
                                            <p:strVal val="1+#ppt_w/2"/>
                                          </p:val>
                                        </p:tav>
                                        <p:tav tm="100000">
                                          <p:val>
                                            <p:strVal val="#ppt_x"/>
                                          </p:val>
                                        </p:tav>
                                      </p:tavLst>
                                    </p:anim>
                                    <p:anim calcmode="lin" valueType="num">
                                      <p:cBhvr additive="base">
                                        <p:cTn id="16" dur="500" fill="hold"/>
                                        <p:tgtEl>
                                          <p:spTgt spid="23"/>
                                        </p:tgtEl>
                                        <p:attrNameLst>
                                          <p:attrName>ppt_y</p:attrName>
                                        </p:attrNameLst>
                                      </p:cBhvr>
                                      <p:tavLst>
                                        <p:tav tm="0">
                                          <p:val>
                                            <p:strVal val="0-#ppt_h/2"/>
                                          </p:val>
                                        </p:tav>
                                        <p:tav tm="100000">
                                          <p:val>
                                            <p:strVal val="#ppt_y"/>
                                          </p:val>
                                        </p:tav>
                                      </p:tavLst>
                                    </p:anim>
                                  </p:childTnLst>
                                </p:cTn>
                              </p:par>
                              <p:par>
                                <p:cTn id="17" presetID="2" presetClass="entr" presetSubtype="3"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anim calcmode="lin" valueType="num">
                                      <p:cBhvr additive="base">
                                        <p:cTn id="19" dur="500" fill="hold"/>
                                        <p:tgtEl>
                                          <p:spTgt spid="26"/>
                                        </p:tgtEl>
                                        <p:attrNameLst>
                                          <p:attrName>ppt_x</p:attrName>
                                        </p:attrNameLst>
                                      </p:cBhvr>
                                      <p:tavLst>
                                        <p:tav tm="0">
                                          <p:val>
                                            <p:strVal val="1+#ppt_w/2"/>
                                          </p:val>
                                        </p:tav>
                                        <p:tav tm="100000">
                                          <p:val>
                                            <p:strVal val="#ppt_x"/>
                                          </p:val>
                                        </p:tav>
                                      </p:tavLst>
                                    </p:anim>
                                    <p:anim calcmode="lin" valueType="num">
                                      <p:cBhvr additive="base">
                                        <p:cTn id="20" dur="500" fill="hold"/>
                                        <p:tgtEl>
                                          <p:spTgt spid="26"/>
                                        </p:tgtEl>
                                        <p:attrNameLst>
                                          <p:attrName>ppt_y</p:attrName>
                                        </p:attrNameLst>
                                      </p:cBhvr>
                                      <p:tavLst>
                                        <p:tav tm="0">
                                          <p:val>
                                            <p:strVal val="0-#ppt_h/2"/>
                                          </p:val>
                                        </p:tav>
                                        <p:tav tm="100000">
                                          <p:val>
                                            <p:strVal val="#ppt_y"/>
                                          </p:val>
                                        </p:tav>
                                      </p:tavLst>
                                    </p:anim>
                                  </p:childTnLst>
                                </p:cTn>
                              </p:par>
                              <p:par>
                                <p:cTn id="21" presetID="2" presetClass="entr" presetSubtype="3" fill="hold" grpId="0" nodeType="withEffect">
                                  <p:stCondLst>
                                    <p:cond delay="0"/>
                                  </p:stCondLst>
                                  <p:childTnLst>
                                    <p:set>
                                      <p:cBhvr>
                                        <p:cTn id="22" dur="1" fill="hold">
                                          <p:stCondLst>
                                            <p:cond delay="0"/>
                                          </p:stCondLst>
                                        </p:cTn>
                                        <p:tgtEl>
                                          <p:spTgt spid="24"/>
                                        </p:tgtEl>
                                        <p:attrNameLst>
                                          <p:attrName>style.visibility</p:attrName>
                                        </p:attrNameLst>
                                      </p:cBhvr>
                                      <p:to>
                                        <p:strVal val="visible"/>
                                      </p:to>
                                    </p:set>
                                    <p:anim calcmode="lin" valueType="num">
                                      <p:cBhvr additive="base">
                                        <p:cTn id="23" dur="500" fill="hold"/>
                                        <p:tgtEl>
                                          <p:spTgt spid="24"/>
                                        </p:tgtEl>
                                        <p:attrNameLst>
                                          <p:attrName>ppt_x</p:attrName>
                                        </p:attrNameLst>
                                      </p:cBhvr>
                                      <p:tavLst>
                                        <p:tav tm="0">
                                          <p:val>
                                            <p:strVal val="1+#ppt_w/2"/>
                                          </p:val>
                                        </p:tav>
                                        <p:tav tm="100000">
                                          <p:val>
                                            <p:strVal val="#ppt_x"/>
                                          </p:val>
                                        </p:tav>
                                      </p:tavLst>
                                    </p:anim>
                                    <p:anim calcmode="lin" valueType="num">
                                      <p:cBhvr additive="base">
                                        <p:cTn id="24" dur="500" fill="hold"/>
                                        <p:tgtEl>
                                          <p:spTgt spid="24"/>
                                        </p:tgtEl>
                                        <p:attrNameLst>
                                          <p:attrName>ppt_y</p:attrName>
                                        </p:attrNameLst>
                                      </p:cBhvr>
                                      <p:tavLst>
                                        <p:tav tm="0">
                                          <p:val>
                                            <p:strVal val="0-#ppt_h/2"/>
                                          </p:val>
                                        </p:tav>
                                        <p:tav tm="100000">
                                          <p:val>
                                            <p:strVal val="#ppt_y"/>
                                          </p:val>
                                        </p:tav>
                                      </p:tavLst>
                                    </p:anim>
                                  </p:childTnLst>
                                </p:cTn>
                              </p:par>
                              <p:par>
                                <p:cTn id="25" presetID="2" presetClass="entr" presetSubtype="3"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anim calcmode="lin" valueType="num">
                                      <p:cBhvr additive="base">
                                        <p:cTn id="27" dur="500" fill="hold"/>
                                        <p:tgtEl>
                                          <p:spTgt spid="22"/>
                                        </p:tgtEl>
                                        <p:attrNameLst>
                                          <p:attrName>ppt_x</p:attrName>
                                        </p:attrNameLst>
                                      </p:cBhvr>
                                      <p:tavLst>
                                        <p:tav tm="0">
                                          <p:val>
                                            <p:strVal val="1+#ppt_w/2"/>
                                          </p:val>
                                        </p:tav>
                                        <p:tav tm="100000">
                                          <p:val>
                                            <p:strVal val="#ppt_x"/>
                                          </p:val>
                                        </p:tav>
                                      </p:tavLst>
                                    </p:anim>
                                    <p:anim calcmode="lin" valueType="num">
                                      <p:cBhvr additive="base">
                                        <p:cTn id="28" dur="500" fill="hold"/>
                                        <p:tgtEl>
                                          <p:spTgt spid="22"/>
                                        </p:tgtEl>
                                        <p:attrNameLst>
                                          <p:attrName>ppt_y</p:attrName>
                                        </p:attrNameLst>
                                      </p:cBhvr>
                                      <p:tavLst>
                                        <p:tav tm="0">
                                          <p:val>
                                            <p:strVal val="0-#ppt_h/2"/>
                                          </p:val>
                                        </p:tav>
                                        <p:tav tm="100000">
                                          <p:val>
                                            <p:strVal val="#ppt_y"/>
                                          </p:val>
                                        </p:tav>
                                      </p:tavLst>
                                    </p:anim>
                                  </p:childTnLst>
                                </p:cTn>
                              </p:par>
                              <p:par>
                                <p:cTn id="29" presetID="2" presetClass="entr" presetSubtype="3" fill="hold" grpId="0" nodeType="withEffect">
                                  <p:stCondLst>
                                    <p:cond delay="0"/>
                                  </p:stCondLst>
                                  <p:childTnLst>
                                    <p:set>
                                      <p:cBhvr>
                                        <p:cTn id="30" dur="1" fill="hold">
                                          <p:stCondLst>
                                            <p:cond delay="0"/>
                                          </p:stCondLst>
                                        </p:cTn>
                                        <p:tgtEl>
                                          <p:spTgt spid="27"/>
                                        </p:tgtEl>
                                        <p:attrNameLst>
                                          <p:attrName>style.visibility</p:attrName>
                                        </p:attrNameLst>
                                      </p:cBhvr>
                                      <p:to>
                                        <p:strVal val="visible"/>
                                      </p:to>
                                    </p:set>
                                    <p:anim calcmode="lin" valueType="num">
                                      <p:cBhvr additive="base">
                                        <p:cTn id="31" dur="500" fill="hold"/>
                                        <p:tgtEl>
                                          <p:spTgt spid="27"/>
                                        </p:tgtEl>
                                        <p:attrNameLst>
                                          <p:attrName>ppt_x</p:attrName>
                                        </p:attrNameLst>
                                      </p:cBhvr>
                                      <p:tavLst>
                                        <p:tav tm="0">
                                          <p:val>
                                            <p:strVal val="1+#ppt_w/2"/>
                                          </p:val>
                                        </p:tav>
                                        <p:tav tm="100000">
                                          <p:val>
                                            <p:strVal val="#ppt_x"/>
                                          </p:val>
                                        </p:tav>
                                      </p:tavLst>
                                    </p:anim>
                                    <p:anim calcmode="lin" valueType="num">
                                      <p:cBhvr additive="base">
                                        <p:cTn id="32" dur="500" fill="hold"/>
                                        <p:tgtEl>
                                          <p:spTgt spid="27"/>
                                        </p:tgtEl>
                                        <p:attrNameLst>
                                          <p:attrName>ppt_y</p:attrName>
                                        </p:attrNameLst>
                                      </p:cBhvr>
                                      <p:tavLst>
                                        <p:tav tm="0">
                                          <p:val>
                                            <p:strVal val="0-#ppt_h/2"/>
                                          </p:val>
                                        </p:tav>
                                        <p:tav tm="100000">
                                          <p:val>
                                            <p:strVal val="#ppt_y"/>
                                          </p:val>
                                        </p:tav>
                                      </p:tavLst>
                                    </p:anim>
                                  </p:childTnLst>
                                </p:cTn>
                              </p:par>
                              <p:par>
                                <p:cTn id="33" presetID="2" presetClass="entr" presetSubtype="3" fill="hold" grpId="0" nodeType="withEffect">
                                  <p:stCondLst>
                                    <p:cond delay="0"/>
                                  </p:stCondLst>
                                  <p:childTnLst>
                                    <p:set>
                                      <p:cBhvr>
                                        <p:cTn id="34" dur="1" fill="hold">
                                          <p:stCondLst>
                                            <p:cond delay="0"/>
                                          </p:stCondLst>
                                        </p:cTn>
                                        <p:tgtEl>
                                          <p:spTgt spid="28"/>
                                        </p:tgtEl>
                                        <p:attrNameLst>
                                          <p:attrName>style.visibility</p:attrName>
                                        </p:attrNameLst>
                                      </p:cBhvr>
                                      <p:to>
                                        <p:strVal val="visible"/>
                                      </p:to>
                                    </p:set>
                                    <p:anim calcmode="lin" valueType="num">
                                      <p:cBhvr additive="base">
                                        <p:cTn id="35" dur="500" fill="hold"/>
                                        <p:tgtEl>
                                          <p:spTgt spid="28"/>
                                        </p:tgtEl>
                                        <p:attrNameLst>
                                          <p:attrName>ppt_x</p:attrName>
                                        </p:attrNameLst>
                                      </p:cBhvr>
                                      <p:tavLst>
                                        <p:tav tm="0">
                                          <p:val>
                                            <p:strVal val="1+#ppt_w/2"/>
                                          </p:val>
                                        </p:tav>
                                        <p:tav tm="100000">
                                          <p:val>
                                            <p:strVal val="#ppt_x"/>
                                          </p:val>
                                        </p:tav>
                                      </p:tavLst>
                                    </p:anim>
                                    <p:anim calcmode="lin" valueType="num">
                                      <p:cBhvr additive="base">
                                        <p:cTn id="36" dur="500" fill="hold"/>
                                        <p:tgtEl>
                                          <p:spTgt spid="28"/>
                                        </p:tgtEl>
                                        <p:attrNameLst>
                                          <p:attrName>ppt_y</p:attrName>
                                        </p:attrNameLst>
                                      </p:cBhvr>
                                      <p:tavLst>
                                        <p:tav tm="0">
                                          <p:val>
                                            <p:strVal val="0-#ppt_h/2"/>
                                          </p:val>
                                        </p:tav>
                                        <p:tav tm="100000">
                                          <p:val>
                                            <p:strVal val="#ppt_y"/>
                                          </p:val>
                                        </p:tav>
                                      </p:tavLst>
                                    </p:anim>
                                  </p:childTnLst>
                                </p:cTn>
                              </p:par>
                              <p:par>
                                <p:cTn id="37" presetID="2" presetClass="entr" presetSubtype="3" fill="hold" grpId="0" nodeType="withEffect">
                                  <p:stCondLst>
                                    <p:cond delay="0"/>
                                  </p:stCondLst>
                                  <p:childTnLst>
                                    <p:set>
                                      <p:cBhvr>
                                        <p:cTn id="38" dur="1" fill="hold">
                                          <p:stCondLst>
                                            <p:cond delay="0"/>
                                          </p:stCondLst>
                                        </p:cTn>
                                        <p:tgtEl>
                                          <p:spTgt spid="29"/>
                                        </p:tgtEl>
                                        <p:attrNameLst>
                                          <p:attrName>style.visibility</p:attrName>
                                        </p:attrNameLst>
                                      </p:cBhvr>
                                      <p:to>
                                        <p:strVal val="visible"/>
                                      </p:to>
                                    </p:set>
                                    <p:anim calcmode="lin" valueType="num">
                                      <p:cBhvr additive="base">
                                        <p:cTn id="39" dur="500" fill="hold"/>
                                        <p:tgtEl>
                                          <p:spTgt spid="29"/>
                                        </p:tgtEl>
                                        <p:attrNameLst>
                                          <p:attrName>ppt_x</p:attrName>
                                        </p:attrNameLst>
                                      </p:cBhvr>
                                      <p:tavLst>
                                        <p:tav tm="0">
                                          <p:val>
                                            <p:strVal val="1+#ppt_w/2"/>
                                          </p:val>
                                        </p:tav>
                                        <p:tav tm="100000">
                                          <p:val>
                                            <p:strVal val="#ppt_x"/>
                                          </p:val>
                                        </p:tav>
                                      </p:tavLst>
                                    </p:anim>
                                    <p:anim calcmode="lin" valueType="num">
                                      <p:cBhvr additive="base">
                                        <p:cTn id="40" dur="500" fill="hold"/>
                                        <p:tgtEl>
                                          <p:spTgt spid="29"/>
                                        </p:tgtEl>
                                        <p:attrNameLst>
                                          <p:attrName>ppt_y</p:attrName>
                                        </p:attrNameLst>
                                      </p:cBhvr>
                                      <p:tavLst>
                                        <p:tav tm="0">
                                          <p:val>
                                            <p:strVal val="0-#ppt_h/2"/>
                                          </p:val>
                                        </p:tav>
                                        <p:tav tm="100000">
                                          <p:val>
                                            <p:strVal val="#ppt_y"/>
                                          </p:val>
                                        </p:tav>
                                      </p:tavLst>
                                    </p:anim>
                                  </p:childTnLst>
                                </p:cTn>
                              </p:par>
                              <p:par>
                                <p:cTn id="41" presetID="2" presetClass="entr" presetSubtype="3" fill="hold" grpId="0" nodeType="withEffect">
                                  <p:stCondLst>
                                    <p:cond delay="0"/>
                                  </p:stCondLst>
                                  <p:childTnLst>
                                    <p:set>
                                      <p:cBhvr>
                                        <p:cTn id="42" dur="1" fill="hold">
                                          <p:stCondLst>
                                            <p:cond delay="0"/>
                                          </p:stCondLst>
                                        </p:cTn>
                                        <p:tgtEl>
                                          <p:spTgt spid="31"/>
                                        </p:tgtEl>
                                        <p:attrNameLst>
                                          <p:attrName>style.visibility</p:attrName>
                                        </p:attrNameLst>
                                      </p:cBhvr>
                                      <p:to>
                                        <p:strVal val="visible"/>
                                      </p:to>
                                    </p:set>
                                    <p:anim calcmode="lin" valueType="num">
                                      <p:cBhvr additive="base">
                                        <p:cTn id="43" dur="500" fill="hold"/>
                                        <p:tgtEl>
                                          <p:spTgt spid="31"/>
                                        </p:tgtEl>
                                        <p:attrNameLst>
                                          <p:attrName>ppt_x</p:attrName>
                                        </p:attrNameLst>
                                      </p:cBhvr>
                                      <p:tavLst>
                                        <p:tav tm="0">
                                          <p:val>
                                            <p:strVal val="1+#ppt_w/2"/>
                                          </p:val>
                                        </p:tav>
                                        <p:tav tm="100000">
                                          <p:val>
                                            <p:strVal val="#ppt_x"/>
                                          </p:val>
                                        </p:tav>
                                      </p:tavLst>
                                    </p:anim>
                                    <p:anim calcmode="lin" valueType="num">
                                      <p:cBhvr additive="base">
                                        <p:cTn id="44" dur="500" fill="hold"/>
                                        <p:tgtEl>
                                          <p:spTgt spid="31"/>
                                        </p:tgtEl>
                                        <p:attrNameLst>
                                          <p:attrName>ppt_y</p:attrName>
                                        </p:attrNameLst>
                                      </p:cBhvr>
                                      <p:tavLst>
                                        <p:tav tm="0">
                                          <p:val>
                                            <p:strVal val="0-#ppt_h/2"/>
                                          </p:val>
                                        </p:tav>
                                        <p:tav tm="100000">
                                          <p:val>
                                            <p:strVal val="#ppt_y"/>
                                          </p:val>
                                        </p:tav>
                                      </p:tavLst>
                                    </p:anim>
                                  </p:childTnLst>
                                </p:cTn>
                              </p:par>
                              <p:par>
                                <p:cTn id="45" presetID="2" presetClass="entr" presetSubtype="3" fill="hold" grpId="0" nodeType="withEffect">
                                  <p:stCondLst>
                                    <p:cond delay="0"/>
                                  </p:stCondLst>
                                  <p:childTnLst>
                                    <p:set>
                                      <p:cBhvr>
                                        <p:cTn id="46" dur="1" fill="hold">
                                          <p:stCondLst>
                                            <p:cond delay="0"/>
                                          </p:stCondLst>
                                        </p:cTn>
                                        <p:tgtEl>
                                          <p:spTgt spid="32"/>
                                        </p:tgtEl>
                                        <p:attrNameLst>
                                          <p:attrName>style.visibility</p:attrName>
                                        </p:attrNameLst>
                                      </p:cBhvr>
                                      <p:to>
                                        <p:strVal val="visible"/>
                                      </p:to>
                                    </p:set>
                                    <p:anim calcmode="lin" valueType="num">
                                      <p:cBhvr additive="base">
                                        <p:cTn id="47" dur="500" fill="hold"/>
                                        <p:tgtEl>
                                          <p:spTgt spid="32"/>
                                        </p:tgtEl>
                                        <p:attrNameLst>
                                          <p:attrName>ppt_x</p:attrName>
                                        </p:attrNameLst>
                                      </p:cBhvr>
                                      <p:tavLst>
                                        <p:tav tm="0">
                                          <p:val>
                                            <p:strVal val="1+#ppt_w/2"/>
                                          </p:val>
                                        </p:tav>
                                        <p:tav tm="100000">
                                          <p:val>
                                            <p:strVal val="#ppt_x"/>
                                          </p:val>
                                        </p:tav>
                                      </p:tavLst>
                                    </p:anim>
                                    <p:anim calcmode="lin" valueType="num">
                                      <p:cBhvr additive="base">
                                        <p:cTn id="48" dur="500" fill="hold"/>
                                        <p:tgtEl>
                                          <p:spTgt spid="32"/>
                                        </p:tgtEl>
                                        <p:attrNameLst>
                                          <p:attrName>ppt_y</p:attrName>
                                        </p:attrNameLst>
                                      </p:cBhvr>
                                      <p:tavLst>
                                        <p:tav tm="0">
                                          <p:val>
                                            <p:strVal val="0-#ppt_h/2"/>
                                          </p:val>
                                        </p:tav>
                                        <p:tav tm="100000">
                                          <p:val>
                                            <p:strVal val="#ppt_y"/>
                                          </p:val>
                                        </p:tav>
                                      </p:tavLst>
                                    </p:anim>
                                  </p:childTnLst>
                                </p:cTn>
                              </p:par>
                              <p:par>
                                <p:cTn id="49" presetID="10" presetClass="entr" presetSubtype="0" fill="hold" grpId="0" nodeType="withEffect">
                                  <p:stCondLst>
                                    <p:cond delay="0"/>
                                  </p:stCondLst>
                                  <p:childTnLst>
                                    <p:set>
                                      <p:cBhvr>
                                        <p:cTn id="50" dur="1" fill="hold">
                                          <p:stCondLst>
                                            <p:cond delay="0"/>
                                          </p:stCondLst>
                                        </p:cTn>
                                        <p:tgtEl>
                                          <p:spTgt spid="20"/>
                                        </p:tgtEl>
                                        <p:attrNameLst>
                                          <p:attrName>style.visibility</p:attrName>
                                        </p:attrNameLst>
                                      </p:cBhvr>
                                      <p:to>
                                        <p:strVal val="visible"/>
                                      </p:to>
                                    </p:set>
                                    <p:animEffect transition="in" filter="fade">
                                      <p:cBhvr>
                                        <p:cTn id="51" dur="500"/>
                                        <p:tgtEl>
                                          <p:spTgt spid="20"/>
                                        </p:tgtEl>
                                      </p:cBhvr>
                                    </p:animEffect>
                                  </p:childTnLst>
                                </p:cTn>
                              </p:par>
                            </p:childTnLst>
                          </p:cTn>
                        </p:par>
                        <p:par>
                          <p:cTn id="52" fill="hold">
                            <p:stCondLst>
                              <p:cond delay="500"/>
                            </p:stCondLst>
                            <p:childTnLst>
                              <p:par>
                                <p:cTn id="53" presetID="10" presetClass="entr" presetSubtype="0" fill="hold" grpId="0" nodeType="afterEffect">
                                  <p:stCondLst>
                                    <p:cond delay="0"/>
                                  </p:stCondLst>
                                  <p:childTnLst>
                                    <p:set>
                                      <p:cBhvr>
                                        <p:cTn id="54" dur="1" fill="hold">
                                          <p:stCondLst>
                                            <p:cond delay="0"/>
                                          </p:stCondLst>
                                        </p:cTn>
                                        <p:tgtEl>
                                          <p:spTgt spid="21"/>
                                        </p:tgtEl>
                                        <p:attrNameLst>
                                          <p:attrName>style.visibility</p:attrName>
                                        </p:attrNameLst>
                                      </p:cBhvr>
                                      <p:to>
                                        <p:strVal val="visible"/>
                                      </p:to>
                                    </p:set>
                                    <p:animEffect transition="in" filter="fade">
                                      <p:cBhvr>
                                        <p:cTn id="55" dur="500"/>
                                        <p:tgtEl>
                                          <p:spTgt spid="21"/>
                                        </p:tgtEl>
                                      </p:cBhvr>
                                    </p:animEffect>
                                  </p:childTnLst>
                                </p:cTn>
                              </p:par>
                              <p:par>
                                <p:cTn id="56" presetID="22" presetClass="entr" presetSubtype="1" fill="hold" nodeType="withEffect">
                                  <p:stCondLst>
                                    <p:cond delay="0"/>
                                  </p:stCondLst>
                                  <p:childTnLst>
                                    <p:set>
                                      <p:cBhvr>
                                        <p:cTn id="57" dur="1" fill="hold">
                                          <p:stCondLst>
                                            <p:cond delay="0"/>
                                          </p:stCondLst>
                                        </p:cTn>
                                        <p:tgtEl>
                                          <p:spTgt spid="4"/>
                                        </p:tgtEl>
                                        <p:attrNameLst>
                                          <p:attrName>style.visibility</p:attrName>
                                        </p:attrNameLst>
                                      </p:cBhvr>
                                      <p:to>
                                        <p:strVal val="visible"/>
                                      </p:to>
                                    </p:set>
                                    <p:animEffect transition="in" filter="wipe(up)">
                                      <p:cBhvr>
                                        <p:cTn id="5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20" grpId="0" animBg="1"/>
      <p:bldP spid="21" grpId="0"/>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39_Title and Content">
    <p:spTree>
      <p:nvGrpSpPr>
        <p:cNvPr id="1" name=""/>
        <p:cNvGrpSpPr/>
        <p:nvPr/>
      </p:nvGrpSpPr>
      <p:grpSpPr>
        <a:xfrm>
          <a:off x="0" y="0"/>
          <a:ext cx="0" cy="0"/>
          <a:chOff x="0" y="0"/>
          <a:chExt cx="0" cy="0"/>
        </a:xfrm>
      </p:grpSpPr>
      <p:sp>
        <p:nvSpPr>
          <p:cNvPr id="17" name="Freeform 16"/>
          <p:cNvSpPr/>
          <p:nvPr userDrawn="1"/>
        </p:nvSpPr>
        <p:spPr>
          <a:xfrm flipH="1">
            <a:off x="4637929" y="0"/>
            <a:ext cx="4506071" cy="6858000"/>
          </a:xfrm>
          <a:custGeom>
            <a:avLst/>
            <a:gdLst>
              <a:gd name="connsiteX0" fmla="*/ 0 w 6008095"/>
              <a:gd name="connsiteY0" fmla="*/ 0 h 6858000"/>
              <a:gd name="connsiteX1" fmla="*/ 5486400 w 6008095"/>
              <a:gd name="connsiteY1" fmla="*/ 0 h 6858000"/>
              <a:gd name="connsiteX2" fmla="*/ 5486400 w 6008095"/>
              <a:gd name="connsiteY2" fmla="*/ 2910632 h 6858000"/>
              <a:gd name="connsiteX3" fmla="*/ 5504569 w 6008095"/>
              <a:gd name="connsiteY3" fmla="*/ 2925475 h 6858000"/>
              <a:gd name="connsiteX4" fmla="*/ 6008095 w 6008095"/>
              <a:gd name="connsiteY4" fmla="*/ 3429001 h 6858000"/>
              <a:gd name="connsiteX5" fmla="*/ 5504569 w 6008095"/>
              <a:gd name="connsiteY5" fmla="*/ 3932527 h 6858000"/>
              <a:gd name="connsiteX6" fmla="*/ 5486400 w 6008095"/>
              <a:gd name="connsiteY6" fmla="*/ 3947370 h 6858000"/>
              <a:gd name="connsiteX7" fmla="*/ 5486400 w 6008095"/>
              <a:gd name="connsiteY7" fmla="*/ 6858000 h 6858000"/>
              <a:gd name="connsiteX8" fmla="*/ 0 w 6008095"/>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08095" h="6858000">
                <a:moveTo>
                  <a:pt x="0" y="0"/>
                </a:moveTo>
                <a:lnTo>
                  <a:pt x="5486400" y="0"/>
                </a:lnTo>
                <a:lnTo>
                  <a:pt x="5486400" y="2910632"/>
                </a:lnTo>
                <a:lnTo>
                  <a:pt x="5504569" y="2925475"/>
                </a:lnTo>
                <a:cubicBezTo>
                  <a:pt x="6008095" y="3429001"/>
                  <a:pt x="6008095" y="3429001"/>
                  <a:pt x="6008095" y="3429001"/>
                </a:cubicBezTo>
                <a:cubicBezTo>
                  <a:pt x="5504569" y="3932527"/>
                  <a:pt x="5504569" y="3932527"/>
                  <a:pt x="5504569" y="3932527"/>
                </a:cubicBezTo>
                <a:lnTo>
                  <a:pt x="5486400" y="3947370"/>
                </a:lnTo>
                <a:lnTo>
                  <a:pt x="5486400" y="6858000"/>
                </a:lnTo>
                <a:lnTo>
                  <a:pt x="0" y="6858000"/>
                </a:lnTo>
                <a:close/>
              </a:path>
            </a:pathLst>
          </a:custGeom>
          <a:pattFill prst="pct5">
            <a:fgClr>
              <a:schemeClr val="tx2">
                <a:lumMod val="75000"/>
              </a:schemeClr>
            </a:fgClr>
            <a:bgClr>
              <a:schemeClr val="tx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2" name="Freeform 5"/>
          <p:cNvSpPr>
            <a:spLocks/>
          </p:cNvSpPr>
          <p:nvPr userDrawn="1"/>
        </p:nvSpPr>
        <p:spPr bwMode="auto">
          <a:xfrm flipH="1">
            <a:off x="7447603" y="-637092"/>
            <a:ext cx="2033843" cy="2711789"/>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3" name="Freeform 5"/>
          <p:cNvSpPr>
            <a:spLocks/>
          </p:cNvSpPr>
          <p:nvPr userDrawn="1"/>
        </p:nvSpPr>
        <p:spPr bwMode="auto">
          <a:xfrm flipH="1">
            <a:off x="6401476" y="921256"/>
            <a:ext cx="736932" cy="982576"/>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4" name="Freeform 5"/>
          <p:cNvSpPr>
            <a:spLocks/>
          </p:cNvSpPr>
          <p:nvPr userDrawn="1"/>
        </p:nvSpPr>
        <p:spPr bwMode="auto">
          <a:xfrm flipH="1">
            <a:off x="6517761" y="-296897"/>
            <a:ext cx="504360" cy="67248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5" name="Freeform 5"/>
          <p:cNvSpPr>
            <a:spLocks/>
          </p:cNvSpPr>
          <p:nvPr userDrawn="1"/>
        </p:nvSpPr>
        <p:spPr bwMode="auto">
          <a:xfrm flipH="1">
            <a:off x="5169580" y="1381250"/>
            <a:ext cx="810983" cy="108131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6" name="Freeform 5"/>
          <p:cNvSpPr>
            <a:spLocks/>
          </p:cNvSpPr>
          <p:nvPr userDrawn="1"/>
        </p:nvSpPr>
        <p:spPr bwMode="auto">
          <a:xfrm flipH="1">
            <a:off x="5733089" y="215697"/>
            <a:ext cx="391080" cy="52144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7" name="Freeform 5"/>
          <p:cNvSpPr>
            <a:spLocks/>
          </p:cNvSpPr>
          <p:nvPr userDrawn="1"/>
        </p:nvSpPr>
        <p:spPr bwMode="auto">
          <a:xfrm flipH="1">
            <a:off x="6978942" y="2655844"/>
            <a:ext cx="1003102" cy="1337469"/>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8" name="Freeform 5"/>
          <p:cNvSpPr>
            <a:spLocks/>
          </p:cNvSpPr>
          <p:nvPr userDrawn="1"/>
        </p:nvSpPr>
        <p:spPr bwMode="auto">
          <a:xfrm flipH="1">
            <a:off x="8305021" y="2461388"/>
            <a:ext cx="504360" cy="67248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9" name="Freeform 5"/>
          <p:cNvSpPr>
            <a:spLocks/>
          </p:cNvSpPr>
          <p:nvPr userDrawn="1"/>
        </p:nvSpPr>
        <p:spPr bwMode="auto">
          <a:xfrm flipH="1">
            <a:off x="8152617" y="3855256"/>
            <a:ext cx="391080" cy="52144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0" name="Freeform 5"/>
          <p:cNvSpPr>
            <a:spLocks/>
          </p:cNvSpPr>
          <p:nvPr userDrawn="1"/>
        </p:nvSpPr>
        <p:spPr bwMode="auto">
          <a:xfrm flipH="1">
            <a:off x="6264644" y="2453989"/>
            <a:ext cx="391321" cy="521761"/>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1" name="Freeform 5"/>
          <p:cNvSpPr>
            <a:spLocks/>
          </p:cNvSpPr>
          <p:nvPr userDrawn="1"/>
        </p:nvSpPr>
        <p:spPr bwMode="auto">
          <a:xfrm flipH="1">
            <a:off x="8851493" y="3355185"/>
            <a:ext cx="504360" cy="67248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2" name="Freeform 5"/>
          <p:cNvSpPr>
            <a:spLocks/>
          </p:cNvSpPr>
          <p:nvPr userDrawn="1"/>
        </p:nvSpPr>
        <p:spPr bwMode="auto">
          <a:xfrm flipH="1">
            <a:off x="9064717" y="2172540"/>
            <a:ext cx="289095" cy="38546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0" name="Freeform 5"/>
          <p:cNvSpPr>
            <a:spLocks/>
          </p:cNvSpPr>
          <p:nvPr userDrawn="1"/>
        </p:nvSpPr>
        <p:spPr bwMode="auto">
          <a:xfrm flipH="1">
            <a:off x="8614881" y="174662"/>
            <a:ext cx="398123" cy="530831"/>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id-ID"/>
          </a:p>
        </p:txBody>
      </p:sp>
      <p:sp>
        <p:nvSpPr>
          <p:cNvPr id="21" name="TextBox 20"/>
          <p:cNvSpPr txBox="1"/>
          <p:nvPr userDrawn="1"/>
        </p:nvSpPr>
        <p:spPr>
          <a:xfrm>
            <a:off x="8644600" y="245136"/>
            <a:ext cx="529312" cy="369332"/>
          </a:xfrm>
          <a:prstGeom prst="rect">
            <a:avLst/>
          </a:prstGeom>
          <a:noFill/>
        </p:spPr>
        <p:txBody>
          <a:bodyPr wrap="none" rtlCol="0">
            <a:spAutoFit/>
          </a:bodyPr>
          <a:lstStyle/>
          <a:p>
            <a:pPr algn="ctr"/>
            <a:fld id="{260E2A6B-A809-4840-BF14-8648BC0BDF87}" type="slidenum">
              <a:rPr lang="id-ID" sz="1800" b="1" smtClean="0">
                <a:solidFill>
                  <a:schemeClr val="accent1">
                    <a:lumMod val="50000"/>
                  </a:schemeClr>
                </a:solidFill>
              </a:rPr>
              <a:pPr algn="ctr"/>
              <a:t>‹#›</a:t>
            </a:fld>
            <a:endParaRPr lang="id-ID" sz="1800" dirty="0">
              <a:solidFill>
                <a:schemeClr val="accent1">
                  <a:lumMod val="50000"/>
                </a:schemeClr>
              </a:solidFill>
            </a:endParaRPr>
          </a:p>
        </p:txBody>
      </p:sp>
      <p:sp>
        <p:nvSpPr>
          <p:cNvPr id="3" name="Picture Placeholder 2"/>
          <p:cNvSpPr>
            <a:spLocks noGrp="1"/>
          </p:cNvSpPr>
          <p:nvPr>
            <p:ph type="pic" sz="quarter" idx="10"/>
          </p:nvPr>
        </p:nvSpPr>
        <p:spPr>
          <a:xfrm>
            <a:off x="6492915" y="1334377"/>
            <a:ext cx="1349618" cy="1799490"/>
          </a:xfrm>
          <a:prstGeom prst="ellipse">
            <a:avLst/>
          </a:prstGeom>
        </p:spPr>
        <p:txBody>
          <a:bodyPr>
            <a:normAutofit/>
          </a:bodyPr>
          <a:lstStyle>
            <a:lvl1pPr>
              <a:defRPr sz="1800">
                <a:solidFill>
                  <a:schemeClr val="bg1"/>
                </a:solidFill>
              </a:defRPr>
            </a:lvl1pPr>
          </a:lstStyle>
          <a:p>
            <a:endParaRPr lang="id-ID" dirty="0"/>
          </a:p>
        </p:txBody>
      </p:sp>
      <p:sp>
        <p:nvSpPr>
          <p:cNvPr id="18" name="Title 1"/>
          <p:cNvSpPr>
            <a:spLocks noGrp="1"/>
          </p:cNvSpPr>
          <p:nvPr>
            <p:ph type="title"/>
          </p:nvPr>
        </p:nvSpPr>
        <p:spPr>
          <a:xfrm>
            <a:off x="436180" y="76200"/>
            <a:ext cx="8403020" cy="685800"/>
          </a:xfrm>
        </p:spPr>
        <p:txBody>
          <a:bodyPr anchor="ctr" anchorCtr="0">
            <a:normAutofit/>
          </a:bodyPr>
          <a:lstStyle>
            <a:lvl1pPr algn="l">
              <a:defRPr sz="2800" b="1">
                <a:solidFill>
                  <a:schemeClr val="tx1">
                    <a:lumMod val="85000"/>
                    <a:lumOff val="15000"/>
                  </a:schemeClr>
                </a:solidFill>
                <a:latin typeface="Arial" panose="020B0604020202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1366458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1+#ppt_w/2"/>
                                          </p:val>
                                        </p:tav>
                                        <p:tav tm="100000">
                                          <p:val>
                                            <p:strVal val="#ppt_x"/>
                                          </p:val>
                                        </p:tav>
                                      </p:tavLst>
                                    </p:anim>
                                    <p:anim calcmode="lin" valueType="num">
                                      <p:cBhvr additive="base">
                                        <p:cTn id="8" dur="500" fill="hold"/>
                                        <p:tgtEl>
                                          <p:spTgt spid="25"/>
                                        </p:tgtEl>
                                        <p:attrNameLst>
                                          <p:attrName>ppt_y</p:attrName>
                                        </p:attrNameLst>
                                      </p:cBhvr>
                                      <p:tavLst>
                                        <p:tav tm="0">
                                          <p:val>
                                            <p:strVal val="0-#ppt_h/2"/>
                                          </p:val>
                                        </p:tav>
                                        <p:tav tm="100000">
                                          <p:val>
                                            <p:strVal val="#ppt_y"/>
                                          </p:val>
                                        </p:tav>
                                      </p:tavLst>
                                    </p:anim>
                                  </p:childTnLst>
                                </p:cTn>
                              </p:par>
                              <p:par>
                                <p:cTn id="9" presetID="2" presetClass="entr" presetSubtype="3" fill="hold" grpId="0" nodeType="withEffect">
                                  <p:stCondLst>
                                    <p:cond delay="0"/>
                                  </p:stCondLst>
                                  <p:childTnLst>
                                    <p:set>
                                      <p:cBhvr>
                                        <p:cTn id="10" dur="1" fill="hold">
                                          <p:stCondLst>
                                            <p:cond delay="0"/>
                                          </p:stCondLst>
                                        </p:cTn>
                                        <p:tgtEl>
                                          <p:spTgt spid="30"/>
                                        </p:tgtEl>
                                        <p:attrNameLst>
                                          <p:attrName>style.visibility</p:attrName>
                                        </p:attrNameLst>
                                      </p:cBhvr>
                                      <p:to>
                                        <p:strVal val="visible"/>
                                      </p:to>
                                    </p:set>
                                    <p:anim calcmode="lin" valueType="num">
                                      <p:cBhvr additive="base">
                                        <p:cTn id="11" dur="500" fill="hold"/>
                                        <p:tgtEl>
                                          <p:spTgt spid="30"/>
                                        </p:tgtEl>
                                        <p:attrNameLst>
                                          <p:attrName>ppt_x</p:attrName>
                                        </p:attrNameLst>
                                      </p:cBhvr>
                                      <p:tavLst>
                                        <p:tav tm="0">
                                          <p:val>
                                            <p:strVal val="1+#ppt_w/2"/>
                                          </p:val>
                                        </p:tav>
                                        <p:tav tm="100000">
                                          <p:val>
                                            <p:strVal val="#ppt_x"/>
                                          </p:val>
                                        </p:tav>
                                      </p:tavLst>
                                    </p:anim>
                                    <p:anim calcmode="lin" valueType="num">
                                      <p:cBhvr additive="base">
                                        <p:cTn id="12" dur="500" fill="hold"/>
                                        <p:tgtEl>
                                          <p:spTgt spid="30"/>
                                        </p:tgtEl>
                                        <p:attrNameLst>
                                          <p:attrName>ppt_y</p:attrName>
                                        </p:attrNameLst>
                                      </p:cBhvr>
                                      <p:tavLst>
                                        <p:tav tm="0">
                                          <p:val>
                                            <p:strVal val="0-#ppt_h/2"/>
                                          </p:val>
                                        </p:tav>
                                        <p:tav tm="100000">
                                          <p:val>
                                            <p:strVal val="#ppt_y"/>
                                          </p:val>
                                        </p:tav>
                                      </p:tavLst>
                                    </p:anim>
                                  </p:childTnLst>
                                </p:cTn>
                              </p:par>
                              <p:par>
                                <p:cTn id="13" presetID="2" presetClass="entr" presetSubtype="3"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anim calcmode="lin" valueType="num">
                                      <p:cBhvr additive="base">
                                        <p:cTn id="15" dur="500" fill="hold"/>
                                        <p:tgtEl>
                                          <p:spTgt spid="23"/>
                                        </p:tgtEl>
                                        <p:attrNameLst>
                                          <p:attrName>ppt_x</p:attrName>
                                        </p:attrNameLst>
                                      </p:cBhvr>
                                      <p:tavLst>
                                        <p:tav tm="0">
                                          <p:val>
                                            <p:strVal val="1+#ppt_w/2"/>
                                          </p:val>
                                        </p:tav>
                                        <p:tav tm="100000">
                                          <p:val>
                                            <p:strVal val="#ppt_x"/>
                                          </p:val>
                                        </p:tav>
                                      </p:tavLst>
                                    </p:anim>
                                    <p:anim calcmode="lin" valueType="num">
                                      <p:cBhvr additive="base">
                                        <p:cTn id="16" dur="500" fill="hold"/>
                                        <p:tgtEl>
                                          <p:spTgt spid="23"/>
                                        </p:tgtEl>
                                        <p:attrNameLst>
                                          <p:attrName>ppt_y</p:attrName>
                                        </p:attrNameLst>
                                      </p:cBhvr>
                                      <p:tavLst>
                                        <p:tav tm="0">
                                          <p:val>
                                            <p:strVal val="0-#ppt_h/2"/>
                                          </p:val>
                                        </p:tav>
                                        <p:tav tm="100000">
                                          <p:val>
                                            <p:strVal val="#ppt_y"/>
                                          </p:val>
                                        </p:tav>
                                      </p:tavLst>
                                    </p:anim>
                                  </p:childTnLst>
                                </p:cTn>
                              </p:par>
                              <p:par>
                                <p:cTn id="17" presetID="2" presetClass="entr" presetSubtype="3"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anim calcmode="lin" valueType="num">
                                      <p:cBhvr additive="base">
                                        <p:cTn id="19" dur="500" fill="hold"/>
                                        <p:tgtEl>
                                          <p:spTgt spid="26"/>
                                        </p:tgtEl>
                                        <p:attrNameLst>
                                          <p:attrName>ppt_x</p:attrName>
                                        </p:attrNameLst>
                                      </p:cBhvr>
                                      <p:tavLst>
                                        <p:tav tm="0">
                                          <p:val>
                                            <p:strVal val="1+#ppt_w/2"/>
                                          </p:val>
                                        </p:tav>
                                        <p:tav tm="100000">
                                          <p:val>
                                            <p:strVal val="#ppt_x"/>
                                          </p:val>
                                        </p:tav>
                                      </p:tavLst>
                                    </p:anim>
                                    <p:anim calcmode="lin" valueType="num">
                                      <p:cBhvr additive="base">
                                        <p:cTn id="20" dur="500" fill="hold"/>
                                        <p:tgtEl>
                                          <p:spTgt spid="26"/>
                                        </p:tgtEl>
                                        <p:attrNameLst>
                                          <p:attrName>ppt_y</p:attrName>
                                        </p:attrNameLst>
                                      </p:cBhvr>
                                      <p:tavLst>
                                        <p:tav tm="0">
                                          <p:val>
                                            <p:strVal val="0-#ppt_h/2"/>
                                          </p:val>
                                        </p:tav>
                                        <p:tav tm="100000">
                                          <p:val>
                                            <p:strVal val="#ppt_y"/>
                                          </p:val>
                                        </p:tav>
                                      </p:tavLst>
                                    </p:anim>
                                  </p:childTnLst>
                                </p:cTn>
                              </p:par>
                              <p:par>
                                <p:cTn id="21" presetID="2" presetClass="entr" presetSubtype="3" fill="hold" grpId="0" nodeType="withEffect">
                                  <p:stCondLst>
                                    <p:cond delay="0"/>
                                  </p:stCondLst>
                                  <p:childTnLst>
                                    <p:set>
                                      <p:cBhvr>
                                        <p:cTn id="22" dur="1" fill="hold">
                                          <p:stCondLst>
                                            <p:cond delay="0"/>
                                          </p:stCondLst>
                                        </p:cTn>
                                        <p:tgtEl>
                                          <p:spTgt spid="24"/>
                                        </p:tgtEl>
                                        <p:attrNameLst>
                                          <p:attrName>style.visibility</p:attrName>
                                        </p:attrNameLst>
                                      </p:cBhvr>
                                      <p:to>
                                        <p:strVal val="visible"/>
                                      </p:to>
                                    </p:set>
                                    <p:anim calcmode="lin" valueType="num">
                                      <p:cBhvr additive="base">
                                        <p:cTn id="23" dur="500" fill="hold"/>
                                        <p:tgtEl>
                                          <p:spTgt spid="24"/>
                                        </p:tgtEl>
                                        <p:attrNameLst>
                                          <p:attrName>ppt_x</p:attrName>
                                        </p:attrNameLst>
                                      </p:cBhvr>
                                      <p:tavLst>
                                        <p:tav tm="0">
                                          <p:val>
                                            <p:strVal val="1+#ppt_w/2"/>
                                          </p:val>
                                        </p:tav>
                                        <p:tav tm="100000">
                                          <p:val>
                                            <p:strVal val="#ppt_x"/>
                                          </p:val>
                                        </p:tav>
                                      </p:tavLst>
                                    </p:anim>
                                    <p:anim calcmode="lin" valueType="num">
                                      <p:cBhvr additive="base">
                                        <p:cTn id="24" dur="500" fill="hold"/>
                                        <p:tgtEl>
                                          <p:spTgt spid="24"/>
                                        </p:tgtEl>
                                        <p:attrNameLst>
                                          <p:attrName>ppt_y</p:attrName>
                                        </p:attrNameLst>
                                      </p:cBhvr>
                                      <p:tavLst>
                                        <p:tav tm="0">
                                          <p:val>
                                            <p:strVal val="0-#ppt_h/2"/>
                                          </p:val>
                                        </p:tav>
                                        <p:tav tm="100000">
                                          <p:val>
                                            <p:strVal val="#ppt_y"/>
                                          </p:val>
                                        </p:tav>
                                      </p:tavLst>
                                    </p:anim>
                                  </p:childTnLst>
                                </p:cTn>
                              </p:par>
                              <p:par>
                                <p:cTn id="25" presetID="2" presetClass="entr" presetSubtype="3"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anim calcmode="lin" valueType="num">
                                      <p:cBhvr additive="base">
                                        <p:cTn id="27" dur="500" fill="hold"/>
                                        <p:tgtEl>
                                          <p:spTgt spid="22"/>
                                        </p:tgtEl>
                                        <p:attrNameLst>
                                          <p:attrName>ppt_x</p:attrName>
                                        </p:attrNameLst>
                                      </p:cBhvr>
                                      <p:tavLst>
                                        <p:tav tm="0">
                                          <p:val>
                                            <p:strVal val="1+#ppt_w/2"/>
                                          </p:val>
                                        </p:tav>
                                        <p:tav tm="100000">
                                          <p:val>
                                            <p:strVal val="#ppt_x"/>
                                          </p:val>
                                        </p:tav>
                                      </p:tavLst>
                                    </p:anim>
                                    <p:anim calcmode="lin" valueType="num">
                                      <p:cBhvr additive="base">
                                        <p:cTn id="28" dur="500" fill="hold"/>
                                        <p:tgtEl>
                                          <p:spTgt spid="22"/>
                                        </p:tgtEl>
                                        <p:attrNameLst>
                                          <p:attrName>ppt_y</p:attrName>
                                        </p:attrNameLst>
                                      </p:cBhvr>
                                      <p:tavLst>
                                        <p:tav tm="0">
                                          <p:val>
                                            <p:strVal val="0-#ppt_h/2"/>
                                          </p:val>
                                        </p:tav>
                                        <p:tav tm="100000">
                                          <p:val>
                                            <p:strVal val="#ppt_y"/>
                                          </p:val>
                                        </p:tav>
                                      </p:tavLst>
                                    </p:anim>
                                  </p:childTnLst>
                                </p:cTn>
                              </p:par>
                              <p:par>
                                <p:cTn id="29" presetID="2" presetClass="entr" presetSubtype="3" fill="hold" grpId="0" nodeType="withEffect">
                                  <p:stCondLst>
                                    <p:cond delay="0"/>
                                  </p:stCondLst>
                                  <p:childTnLst>
                                    <p:set>
                                      <p:cBhvr>
                                        <p:cTn id="30" dur="1" fill="hold">
                                          <p:stCondLst>
                                            <p:cond delay="0"/>
                                          </p:stCondLst>
                                        </p:cTn>
                                        <p:tgtEl>
                                          <p:spTgt spid="27"/>
                                        </p:tgtEl>
                                        <p:attrNameLst>
                                          <p:attrName>style.visibility</p:attrName>
                                        </p:attrNameLst>
                                      </p:cBhvr>
                                      <p:to>
                                        <p:strVal val="visible"/>
                                      </p:to>
                                    </p:set>
                                    <p:anim calcmode="lin" valueType="num">
                                      <p:cBhvr additive="base">
                                        <p:cTn id="31" dur="500" fill="hold"/>
                                        <p:tgtEl>
                                          <p:spTgt spid="27"/>
                                        </p:tgtEl>
                                        <p:attrNameLst>
                                          <p:attrName>ppt_x</p:attrName>
                                        </p:attrNameLst>
                                      </p:cBhvr>
                                      <p:tavLst>
                                        <p:tav tm="0">
                                          <p:val>
                                            <p:strVal val="1+#ppt_w/2"/>
                                          </p:val>
                                        </p:tav>
                                        <p:tav tm="100000">
                                          <p:val>
                                            <p:strVal val="#ppt_x"/>
                                          </p:val>
                                        </p:tav>
                                      </p:tavLst>
                                    </p:anim>
                                    <p:anim calcmode="lin" valueType="num">
                                      <p:cBhvr additive="base">
                                        <p:cTn id="32" dur="500" fill="hold"/>
                                        <p:tgtEl>
                                          <p:spTgt spid="27"/>
                                        </p:tgtEl>
                                        <p:attrNameLst>
                                          <p:attrName>ppt_y</p:attrName>
                                        </p:attrNameLst>
                                      </p:cBhvr>
                                      <p:tavLst>
                                        <p:tav tm="0">
                                          <p:val>
                                            <p:strVal val="0-#ppt_h/2"/>
                                          </p:val>
                                        </p:tav>
                                        <p:tav tm="100000">
                                          <p:val>
                                            <p:strVal val="#ppt_y"/>
                                          </p:val>
                                        </p:tav>
                                      </p:tavLst>
                                    </p:anim>
                                  </p:childTnLst>
                                </p:cTn>
                              </p:par>
                              <p:par>
                                <p:cTn id="33" presetID="2" presetClass="entr" presetSubtype="3" fill="hold" grpId="0" nodeType="withEffect">
                                  <p:stCondLst>
                                    <p:cond delay="0"/>
                                  </p:stCondLst>
                                  <p:childTnLst>
                                    <p:set>
                                      <p:cBhvr>
                                        <p:cTn id="34" dur="1" fill="hold">
                                          <p:stCondLst>
                                            <p:cond delay="0"/>
                                          </p:stCondLst>
                                        </p:cTn>
                                        <p:tgtEl>
                                          <p:spTgt spid="28"/>
                                        </p:tgtEl>
                                        <p:attrNameLst>
                                          <p:attrName>style.visibility</p:attrName>
                                        </p:attrNameLst>
                                      </p:cBhvr>
                                      <p:to>
                                        <p:strVal val="visible"/>
                                      </p:to>
                                    </p:set>
                                    <p:anim calcmode="lin" valueType="num">
                                      <p:cBhvr additive="base">
                                        <p:cTn id="35" dur="500" fill="hold"/>
                                        <p:tgtEl>
                                          <p:spTgt spid="28"/>
                                        </p:tgtEl>
                                        <p:attrNameLst>
                                          <p:attrName>ppt_x</p:attrName>
                                        </p:attrNameLst>
                                      </p:cBhvr>
                                      <p:tavLst>
                                        <p:tav tm="0">
                                          <p:val>
                                            <p:strVal val="1+#ppt_w/2"/>
                                          </p:val>
                                        </p:tav>
                                        <p:tav tm="100000">
                                          <p:val>
                                            <p:strVal val="#ppt_x"/>
                                          </p:val>
                                        </p:tav>
                                      </p:tavLst>
                                    </p:anim>
                                    <p:anim calcmode="lin" valueType="num">
                                      <p:cBhvr additive="base">
                                        <p:cTn id="36" dur="500" fill="hold"/>
                                        <p:tgtEl>
                                          <p:spTgt spid="28"/>
                                        </p:tgtEl>
                                        <p:attrNameLst>
                                          <p:attrName>ppt_y</p:attrName>
                                        </p:attrNameLst>
                                      </p:cBhvr>
                                      <p:tavLst>
                                        <p:tav tm="0">
                                          <p:val>
                                            <p:strVal val="0-#ppt_h/2"/>
                                          </p:val>
                                        </p:tav>
                                        <p:tav tm="100000">
                                          <p:val>
                                            <p:strVal val="#ppt_y"/>
                                          </p:val>
                                        </p:tav>
                                      </p:tavLst>
                                    </p:anim>
                                  </p:childTnLst>
                                </p:cTn>
                              </p:par>
                              <p:par>
                                <p:cTn id="37" presetID="2" presetClass="entr" presetSubtype="3" fill="hold" grpId="0" nodeType="withEffect">
                                  <p:stCondLst>
                                    <p:cond delay="0"/>
                                  </p:stCondLst>
                                  <p:childTnLst>
                                    <p:set>
                                      <p:cBhvr>
                                        <p:cTn id="38" dur="1" fill="hold">
                                          <p:stCondLst>
                                            <p:cond delay="0"/>
                                          </p:stCondLst>
                                        </p:cTn>
                                        <p:tgtEl>
                                          <p:spTgt spid="29"/>
                                        </p:tgtEl>
                                        <p:attrNameLst>
                                          <p:attrName>style.visibility</p:attrName>
                                        </p:attrNameLst>
                                      </p:cBhvr>
                                      <p:to>
                                        <p:strVal val="visible"/>
                                      </p:to>
                                    </p:set>
                                    <p:anim calcmode="lin" valueType="num">
                                      <p:cBhvr additive="base">
                                        <p:cTn id="39" dur="500" fill="hold"/>
                                        <p:tgtEl>
                                          <p:spTgt spid="29"/>
                                        </p:tgtEl>
                                        <p:attrNameLst>
                                          <p:attrName>ppt_x</p:attrName>
                                        </p:attrNameLst>
                                      </p:cBhvr>
                                      <p:tavLst>
                                        <p:tav tm="0">
                                          <p:val>
                                            <p:strVal val="1+#ppt_w/2"/>
                                          </p:val>
                                        </p:tav>
                                        <p:tav tm="100000">
                                          <p:val>
                                            <p:strVal val="#ppt_x"/>
                                          </p:val>
                                        </p:tav>
                                      </p:tavLst>
                                    </p:anim>
                                    <p:anim calcmode="lin" valueType="num">
                                      <p:cBhvr additive="base">
                                        <p:cTn id="40" dur="500" fill="hold"/>
                                        <p:tgtEl>
                                          <p:spTgt spid="29"/>
                                        </p:tgtEl>
                                        <p:attrNameLst>
                                          <p:attrName>ppt_y</p:attrName>
                                        </p:attrNameLst>
                                      </p:cBhvr>
                                      <p:tavLst>
                                        <p:tav tm="0">
                                          <p:val>
                                            <p:strVal val="0-#ppt_h/2"/>
                                          </p:val>
                                        </p:tav>
                                        <p:tav tm="100000">
                                          <p:val>
                                            <p:strVal val="#ppt_y"/>
                                          </p:val>
                                        </p:tav>
                                      </p:tavLst>
                                    </p:anim>
                                  </p:childTnLst>
                                </p:cTn>
                              </p:par>
                              <p:par>
                                <p:cTn id="41" presetID="2" presetClass="entr" presetSubtype="3" fill="hold" grpId="0" nodeType="withEffect">
                                  <p:stCondLst>
                                    <p:cond delay="0"/>
                                  </p:stCondLst>
                                  <p:childTnLst>
                                    <p:set>
                                      <p:cBhvr>
                                        <p:cTn id="42" dur="1" fill="hold">
                                          <p:stCondLst>
                                            <p:cond delay="0"/>
                                          </p:stCondLst>
                                        </p:cTn>
                                        <p:tgtEl>
                                          <p:spTgt spid="31"/>
                                        </p:tgtEl>
                                        <p:attrNameLst>
                                          <p:attrName>style.visibility</p:attrName>
                                        </p:attrNameLst>
                                      </p:cBhvr>
                                      <p:to>
                                        <p:strVal val="visible"/>
                                      </p:to>
                                    </p:set>
                                    <p:anim calcmode="lin" valueType="num">
                                      <p:cBhvr additive="base">
                                        <p:cTn id="43" dur="500" fill="hold"/>
                                        <p:tgtEl>
                                          <p:spTgt spid="31"/>
                                        </p:tgtEl>
                                        <p:attrNameLst>
                                          <p:attrName>ppt_x</p:attrName>
                                        </p:attrNameLst>
                                      </p:cBhvr>
                                      <p:tavLst>
                                        <p:tav tm="0">
                                          <p:val>
                                            <p:strVal val="1+#ppt_w/2"/>
                                          </p:val>
                                        </p:tav>
                                        <p:tav tm="100000">
                                          <p:val>
                                            <p:strVal val="#ppt_x"/>
                                          </p:val>
                                        </p:tav>
                                      </p:tavLst>
                                    </p:anim>
                                    <p:anim calcmode="lin" valueType="num">
                                      <p:cBhvr additive="base">
                                        <p:cTn id="44" dur="500" fill="hold"/>
                                        <p:tgtEl>
                                          <p:spTgt spid="31"/>
                                        </p:tgtEl>
                                        <p:attrNameLst>
                                          <p:attrName>ppt_y</p:attrName>
                                        </p:attrNameLst>
                                      </p:cBhvr>
                                      <p:tavLst>
                                        <p:tav tm="0">
                                          <p:val>
                                            <p:strVal val="0-#ppt_h/2"/>
                                          </p:val>
                                        </p:tav>
                                        <p:tav tm="100000">
                                          <p:val>
                                            <p:strVal val="#ppt_y"/>
                                          </p:val>
                                        </p:tav>
                                      </p:tavLst>
                                    </p:anim>
                                  </p:childTnLst>
                                </p:cTn>
                              </p:par>
                              <p:par>
                                <p:cTn id="45" presetID="2" presetClass="entr" presetSubtype="3" fill="hold" grpId="0" nodeType="withEffect">
                                  <p:stCondLst>
                                    <p:cond delay="0"/>
                                  </p:stCondLst>
                                  <p:childTnLst>
                                    <p:set>
                                      <p:cBhvr>
                                        <p:cTn id="46" dur="1" fill="hold">
                                          <p:stCondLst>
                                            <p:cond delay="0"/>
                                          </p:stCondLst>
                                        </p:cTn>
                                        <p:tgtEl>
                                          <p:spTgt spid="32"/>
                                        </p:tgtEl>
                                        <p:attrNameLst>
                                          <p:attrName>style.visibility</p:attrName>
                                        </p:attrNameLst>
                                      </p:cBhvr>
                                      <p:to>
                                        <p:strVal val="visible"/>
                                      </p:to>
                                    </p:set>
                                    <p:anim calcmode="lin" valueType="num">
                                      <p:cBhvr additive="base">
                                        <p:cTn id="47" dur="500" fill="hold"/>
                                        <p:tgtEl>
                                          <p:spTgt spid="32"/>
                                        </p:tgtEl>
                                        <p:attrNameLst>
                                          <p:attrName>ppt_x</p:attrName>
                                        </p:attrNameLst>
                                      </p:cBhvr>
                                      <p:tavLst>
                                        <p:tav tm="0">
                                          <p:val>
                                            <p:strVal val="1+#ppt_w/2"/>
                                          </p:val>
                                        </p:tav>
                                        <p:tav tm="100000">
                                          <p:val>
                                            <p:strVal val="#ppt_x"/>
                                          </p:val>
                                        </p:tav>
                                      </p:tavLst>
                                    </p:anim>
                                    <p:anim calcmode="lin" valueType="num">
                                      <p:cBhvr additive="base">
                                        <p:cTn id="48" dur="500" fill="hold"/>
                                        <p:tgtEl>
                                          <p:spTgt spid="32"/>
                                        </p:tgtEl>
                                        <p:attrNameLst>
                                          <p:attrName>ppt_y</p:attrName>
                                        </p:attrNameLst>
                                      </p:cBhvr>
                                      <p:tavLst>
                                        <p:tav tm="0">
                                          <p:val>
                                            <p:strVal val="0-#ppt_h/2"/>
                                          </p:val>
                                        </p:tav>
                                        <p:tav tm="100000">
                                          <p:val>
                                            <p:strVal val="#ppt_y"/>
                                          </p:val>
                                        </p:tav>
                                      </p:tavLst>
                                    </p:anim>
                                  </p:childTnLst>
                                </p:cTn>
                              </p:par>
                              <p:par>
                                <p:cTn id="49" presetID="10" presetClass="entr" presetSubtype="0" fill="hold" grpId="0" nodeType="withEffect">
                                  <p:stCondLst>
                                    <p:cond delay="0"/>
                                  </p:stCondLst>
                                  <p:childTnLst>
                                    <p:set>
                                      <p:cBhvr>
                                        <p:cTn id="50" dur="1" fill="hold">
                                          <p:stCondLst>
                                            <p:cond delay="0"/>
                                          </p:stCondLst>
                                        </p:cTn>
                                        <p:tgtEl>
                                          <p:spTgt spid="20"/>
                                        </p:tgtEl>
                                        <p:attrNameLst>
                                          <p:attrName>style.visibility</p:attrName>
                                        </p:attrNameLst>
                                      </p:cBhvr>
                                      <p:to>
                                        <p:strVal val="visible"/>
                                      </p:to>
                                    </p:set>
                                    <p:animEffect transition="in" filter="fade">
                                      <p:cBhvr>
                                        <p:cTn id="51" dur="500"/>
                                        <p:tgtEl>
                                          <p:spTgt spid="20"/>
                                        </p:tgtEl>
                                      </p:cBhvr>
                                    </p:animEffect>
                                  </p:childTnLst>
                                </p:cTn>
                              </p:par>
                            </p:childTnLst>
                          </p:cTn>
                        </p:par>
                        <p:par>
                          <p:cTn id="52" fill="hold">
                            <p:stCondLst>
                              <p:cond delay="500"/>
                            </p:stCondLst>
                            <p:childTnLst>
                              <p:par>
                                <p:cTn id="53" presetID="10" presetClass="entr" presetSubtype="0" fill="hold" grpId="0" nodeType="afterEffect">
                                  <p:stCondLst>
                                    <p:cond delay="0"/>
                                  </p:stCondLst>
                                  <p:childTnLst>
                                    <p:set>
                                      <p:cBhvr>
                                        <p:cTn id="54" dur="1" fill="hold">
                                          <p:stCondLst>
                                            <p:cond delay="0"/>
                                          </p:stCondLst>
                                        </p:cTn>
                                        <p:tgtEl>
                                          <p:spTgt spid="21"/>
                                        </p:tgtEl>
                                        <p:attrNameLst>
                                          <p:attrName>style.visibility</p:attrName>
                                        </p:attrNameLst>
                                      </p:cBhvr>
                                      <p:to>
                                        <p:strVal val="visible"/>
                                      </p:to>
                                    </p:set>
                                    <p:animEffect transition="in" filter="fade">
                                      <p:cBhvr>
                                        <p:cTn id="55" dur="500"/>
                                        <p:tgtEl>
                                          <p:spTgt spid="21"/>
                                        </p:tgtEl>
                                      </p:cBhvr>
                                    </p:animEffect>
                                  </p:childTnLst>
                                </p:cTn>
                              </p:par>
                            </p:childTnLst>
                          </p:cTn>
                        </p:par>
                        <p:par>
                          <p:cTn id="56" fill="hold">
                            <p:stCondLst>
                              <p:cond delay="1000"/>
                            </p:stCondLst>
                            <p:childTnLst>
                              <p:par>
                                <p:cTn id="57" presetID="2" presetClass="entr" presetSubtype="2" fill="hold" grpId="0" nodeType="afterEffect">
                                  <p:stCondLst>
                                    <p:cond delay="0"/>
                                  </p:stCondLst>
                                  <p:childTnLst>
                                    <p:set>
                                      <p:cBhvr>
                                        <p:cTn id="58" dur="1" fill="hold">
                                          <p:stCondLst>
                                            <p:cond delay="0"/>
                                          </p:stCondLst>
                                        </p:cTn>
                                        <p:tgtEl>
                                          <p:spTgt spid="17"/>
                                        </p:tgtEl>
                                        <p:attrNameLst>
                                          <p:attrName>style.visibility</p:attrName>
                                        </p:attrNameLst>
                                      </p:cBhvr>
                                      <p:to>
                                        <p:strVal val="visible"/>
                                      </p:to>
                                    </p:set>
                                    <p:anim calcmode="lin" valueType="num">
                                      <p:cBhvr additive="base">
                                        <p:cTn id="59" dur="500" fill="hold"/>
                                        <p:tgtEl>
                                          <p:spTgt spid="17"/>
                                        </p:tgtEl>
                                        <p:attrNameLst>
                                          <p:attrName>ppt_x</p:attrName>
                                        </p:attrNameLst>
                                      </p:cBhvr>
                                      <p:tavLst>
                                        <p:tav tm="0">
                                          <p:val>
                                            <p:strVal val="1+#ppt_w/2"/>
                                          </p:val>
                                        </p:tav>
                                        <p:tav tm="100000">
                                          <p:val>
                                            <p:strVal val="#ppt_x"/>
                                          </p:val>
                                        </p:tav>
                                      </p:tavLst>
                                    </p:anim>
                                    <p:anim calcmode="lin" valueType="num">
                                      <p:cBhvr additive="base">
                                        <p:cTn id="60" dur="500" fill="hold"/>
                                        <p:tgtEl>
                                          <p:spTgt spid="1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20" grpId="0" animBg="1"/>
      <p:bldP spid="21" grpId="0"/>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6_Title and Content">
    <p:spTree>
      <p:nvGrpSpPr>
        <p:cNvPr id="1" name=""/>
        <p:cNvGrpSpPr/>
        <p:nvPr/>
      </p:nvGrpSpPr>
      <p:grpSpPr>
        <a:xfrm>
          <a:off x="0" y="0"/>
          <a:ext cx="0" cy="0"/>
          <a:chOff x="0" y="0"/>
          <a:chExt cx="0" cy="0"/>
        </a:xfrm>
      </p:grpSpPr>
      <p:sp>
        <p:nvSpPr>
          <p:cNvPr id="22" name="Freeform 5"/>
          <p:cNvSpPr>
            <a:spLocks/>
          </p:cNvSpPr>
          <p:nvPr userDrawn="1"/>
        </p:nvSpPr>
        <p:spPr bwMode="auto">
          <a:xfrm flipH="1">
            <a:off x="7447603" y="-637092"/>
            <a:ext cx="2033843" cy="2711789"/>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3" name="Freeform 5"/>
          <p:cNvSpPr>
            <a:spLocks/>
          </p:cNvSpPr>
          <p:nvPr userDrawn="1"/>
        </p:nvSpPr>
        <p:spPr bwMode="auto">
          <a:xfrm flipH="1">
            <a:off x="6401476" y="921256"/>
            <a:ext cx="736932" cy="982576"/>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4" name="Freeform 5"/>
          <p:cNvSpPr>
            <a:spLocks/>
          </p:cNvSpPr>
          <p:nvPr userDrawn="1"/>
        </p:nvSpPr>
        <p:spPr bwMode="auto">
          <a:xfrm flipH="1">
            <a:off x="6517761" y="-296897"/>
            <a:ext cx="504360" cy="67248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5" name="Freeform 5"/>
          <p:cNvSpPr>
            <a:spLocks/>
          </p:cNvSpPr>
          <p:nvPr userDrawn="1"/>
        </p:nvSpPr>
        <p:spPr bwMode="auto">
          <a:xfrm flipH="1">
            <a:off x="5169580" y="1381250"/>
            <a:ext cx="810983" cy="108131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6" name="Freeform 5"/>
          <p:cNvSpPr>
            <a:spLocks/>
          </p:cNvSpPr>
          <p:nvPr userDrawn="1"/>
        </p:nvSpPr>
        <p:spPr bwMode="auto">
          <a:xfrm flipH="1">
            <a:off x="5617838" y="215697"/>
            <a:ext cx="391080" cy="52144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7" name="Freeform 5"/>
          <p:cNvSpPr>
            <a:spLocks/>
          </p:cNvSpPr>
          <p:nvPr userDrawn="1"/>
        </p:nvSpPr>
        <p:spPr bwMode="auto">
          <a:xfrm flipH="1">
            <a:off x="6978942" y="2655844"/>
            <a:ext cx="1003102" cy="1337469"/>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8" name="Freeform 5"/>
          <p:cNvSpPr>
            <a:spLocks/>
          </p:cNvSpPr>
          <p:nvPr userDrawn="1"/>
        </p:nvSpPr>
        <p:spPr bwMode="auto">
          <a:xfrm flipH="1">
            <a:off x="8305021" y="2461388"/>
            <a:ext cx="504360" cy="67248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9" name="Freeform 5"/>
          <p:cNvSpPr>
            <a:spLocks/>
          </p:cNvSpPr>
          <p:nvPr userDrawn="1"/>
        </p:nvSpPr>
        <p:spPr bwMode="auto">
          <a:xfrm flipH="1">
            <a:off x="8152617" y="3855256"/>
            <a:ext cx="391080" cy="52144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0" name="Freeform 5"/>
          <p:cNvSpPr>
            <a:spLocks/>
          </p:cNvSpPr>
          <p:nvPr userDrawn="1"/>
        </p:nvSpPr>
        <p:spPr bwMode="auto">
          <a:xfrm flipH="1">
            <a:off x="6264644" y="2453989"/>
            <a:ext cx="391321" cy="521761"/>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1" name="Freeform 5"/>
          <p:cNvSpPr>
            <a:spLocks/>
          </p:cNvSpPr>
          <p:nvPr userDrawn="1"/>
        </p:nvSpPr>
        <p:spPr bwMode="auto">
          <a:xfrm flipH="1">
            <a:off x="8851493" y="3355185"/>
            <a:ext cx="504360" cy="67248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2" name="Freeform 5"/>
          <p:cNvSpPr>
            <a:spLocks/>
          </p:cNvSpPr>
          <p:nvPr userDrawn="1"/>
        </p:nvSpPr>
        <p:spPr bwMode="auto">
          <a:xfrm flipH="1">
            <a:off x="9064717" y="2172540"/>
            <a:ext cx="289095" cy="38546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0" name="Freeform 5"/>
          <p:cNvSpPr>
            <a:spLocks/>
          </p:cNvSpPr>
          <p:nvPr userDrawn="1"/>
        </p:nvSpPr>
        <p:spPr bwMode="auto">
          <a:xfrm flipH="1">
            <a:off x="8614881" y="174662"/>
            <a:ext cx="398123" cy="530831"/>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1" name="TextBox 20"/>
          <p:cNvSpPr txBox="1"/>
          <p:nvPr userDrawn="1"/>
        </p:nvSpPr>
        <p:spPr>
          <a:xfrm>
            <a:off x="8644600" y="245136"/>
            <a:ext cx="529312" cy="369332"/>
          </a:xfrm>
          <a:prstGeom prst="rect">
            <a:avLst/>
          </a:prstGeom>
          <a:noFill/>
        </p:spPr>
        <p:txBody>
          <a:bodyPr wrap="none" rtlCol="0">
            <a:spAutoFit/>
          </a:bodyPr>
          <a:lstStyle/>
          <a:p>
            <a:pPr algn="ctr"/>
            <a:fld id="{260E2A6B-A809-4840-BF14-8648BC0BDF87}" type="slidenum">
              <a:rPr lang="id-ID" sz="1800" b="1" smtClean="0">
                <a:solidFill>
                  <a:schemeClr val="bg1"/>
                </a:solidFill>
              </a:rPr>
              <a:pPr algn="ctr"/>
              <a:t>‹#›</a:t>
            </a:fld>
            <a:endParaRPr lang="id-ID" sz="1800" dirty="0">
              <a:solidFill>
                <a:schemeClr val="bg1"/>
              </a:solidFill>
            </a:endParaRPr>
          </a:p>
        </p:txBody>
      </p:sp>
      <p:sp>
        <p:nvSpPr>
          <p:cNvPr id="16" name="Title 1"/>
          <p:cNvSpPr>
            <a:spLocks noGrp="1"/>
          </p:cNvSpPr>
          <p:nvPr>
            <p:ph type="title"/>
          </p:nvPr>
        </p:nvSpPr>
        <p:spPr>
          <a:xfrm>
            <a:off x="436180" y="76200"/>
            <a:ext cx="8403020" cy="685800"/>
          </a:xfrm>
        </p:spPr>
        <p:txBody>
          <a:bodyPr anchor="ctr" anchorCtr="0">
            <a:normAutofit/>
          </a:bodyPr>
          <a:lstStyle>
            <a:lvl1pPr algn="l">
              <a:defRPr sz="2800" b="1">
                <a:solidFill>
                  <a:schemeClr val="tx1">
                    <a:lumMod val="85000"/>
                    <a:lumOff val="15000"/>
                  </a:schemeClr>
                </a:solidFill>
                <a:latin typeface="Arial" panose="020B0604020202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2100011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1+#ppt_w/2"/>
                                          </p:val>
                                        </p:tav>
                                        <p:tav tm="100000">
                                          <p:val>
                                            <p:strVal val="#ppt_x"/>
                                          </p:val>
                                        </p:tav>
                                      </p:tavLst>
                                    </p:anim>
                                    <p:anim calcmode="lin" valueType="num">
                                      <p:cBhvr additive="base">
                                        <p:cTn id="8" dur="500" fill="hold"/>
                                        <p:tgtEl>
                                          <p:spTgt spid="25"/>
                                        </p:tgtEl>
                                        <p:attrNameLst>
                                          <p:attrName>ppt_y</p:attrName>
                                        </p:attrNameLst>
                                      </p:cBhvr>
                                      <p:tavLst>
                                        <p:tav tm="0">
                                          <p:val>
                                            <p:strVal val="0-#ppt_h/2"/>
                                          </p:val>
                                        </p:tav>
                                        <p:tav tm="100000">
                                          <p:val>
                                            <p:strVal val="#ppt_y"/>
                                          </p:val>
                                        </p:tav>
                                      </p:tavLst>
                                    </p:anim>
                                  </p:childTnLst>
                                </p:cTn>
                              </p:par>
                              <p:par>
                                <p:cTn id="9" presetID="2" presetClass="entr" presetSubtype="3" fill="hold" grpId="0" nodeType="withEffect">
                                  <p:stCondLst>
                                    <p:cond delay="0"/>
                                  </p:stCondLst>
                                  <p:childTnLst>
                                    <p:set>
                                      <p:cBhvr>
                                        <p:cTn id="10" dur="1" fill="hold">
                                          <p:stCondLst>
                                            <p:cond delay="0"/>
                                          </p:stCondLst>
                                        </p:cTn>
                                        <p:tgtEl>
                                          <p:spTgt spid="30"/>
                                        </p:tgtEl>
                                        <p:attrNameLst>
                                          <p:attrName>style.visibility</p:attrName>
                                        </p:attrNameLst>
                                      </p:cBhvr>
                                      <p:to>
                                        <p:strVal val="visible"/>
                                      </p:to>
                                    </p:set>
                                    <p:anim calcmode="lin" valueType="num">
                                      <p:cBhvr additive="base">
                                        <p:cTn id="11" dur="500" fill="hold"/>
                                        <p:tgtEl>
                                          <p:spTgt spid="30"/>
                                        </p:tgtEl>
                                        <p:attrNameLst>
                                          <p:attrName>ppt_x</p:attrName>
                                        </p:attrNameLst>
                                      </p:cBhvr>
                                      <p:tavLst>
                                        <p:tav tm="0">
                                          <p:val>
                                            <p:strVal val="1+#ppt_w/2"/>
                                          </p:val>
                                        </p:tav>
                                        <p:tav tm="100000">
                                          <p:val>
                                            <p:strVal val="#ppt_x"/>
                                          </p:val>
                                        </p:tav>
                                      </p:tavLst>
                                    </p:anim>
                                    <p:anim calcmode="lin" valueType="num">
                                      <p:cBhvr additive="base">
                                        <p:cTn id="12" dur="500" fill="hold"/>
                                        <p:tgtEl>
                                          <p:spTgt spid="30"/>
                                        </p:tgtEl>
                                        <p:attrNameLst>
                                          <p:attrName>ppt_y</p:attrName>
                                        </p:attrNameLst>
                                      </p:cBhvr>
                                      <p:tavLst>
                                        <p:tav tm="0">
                                          <p:val>
                                            <p:strVal val="0-#ppt_h/2"/>
                                          </p:val>
                                        </p:tav>
                                        <p:tav tm="100000">
                                          <p:val>
                                            <p:strVal val="#ppt_y"/>
                                          </p:val>
                                        </p:tav>
                                      </p:tavLst>
                                    </p:anim>
                                  </p:childTnLst>
                                </p:cTn>
                              </p:par>
                              <p:par>
                                <p:cTn id="13" presetID="2" presetClass="entr" presetSubtype="3"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anim calcmode="lin" valueType="num">
                                      <p:cBhvr additive="base">
                                        <p:cTn id="15" dur="500" fill="hold"/>
                                        <p:tgtEl>
                                          <p:spTgt spid="23"/>
                                        </p:tgtEl>
                                        <p:attrNameLst>
                                          <p:attrName>ppt_x</p:attrName>
                                        </p:attrNameLst>
                                      </p:cBhvr>
                                      <p:tavLst>
                                        <p:tav tm="0">
                                          <p:val>
                                            <p:strVal val="1+#ppt_w/2"/>
                                          </p:val>
                                        </p:tav>
                                        <p:tav tm="100000">
                                          <p:val>
                                            <p:strVal val="#ppt_x"/>
                                          </p:val>
                                        </p:tav>
                                      </p:tavLst>
                                    </p:anim>
                                    <p:anim calcmode="lin" valueType="num">
                                      <p:cBhvr additive="base">
                                        <p:cTn id="16" dur="500" fill="hold"/>
                                        <p:tgtEl>
                                          <p:spTgt spid="23"/>
                                        </p:tgtEl>
                                        <p:attrNameLst>
                                          <p:attrName>ppt_y</p:attrName>
                                        </p:attrNameLst>
                                      </p:cBhvr>
                                      <p:tavLst>
                                        <p:tav tm="0">
                                          <p:val>
                                            <p:strVal val="0-#ppt_h/2"/>
                                          </p:val>
                                        </p:tav>
                                        <p:tav tm="100000">
                                          <p:val>
                                            <p:strVal val="#ppt_y"/>
                                          </p:val>
                                        </p:tav>
                                      </p:tavLst>
                                    </p:anim>
                                  </p:childTnLst>
                                </p:cTn>
                              </p:par>
                              <p:par>
                                <p:cTn id="17" presetID="2" presetClass="entr" presetSubtype="3"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anim calcmode="lin" valueType="num">
                                      <p:cBhvr additive="base">
                                        <p:cTn id="19" dur="500" fill="hold"/>
                                        <p:tgtEl>
                                          <p:spTgt spid="26"/>
                                        </p:tgtEl>
                                        <p:attrNameLst>
                                          <p:attrName>ppt_x</p:attrName>
                                        </p:attrNameLst>
                                      </p:cBhvr>
                                      <p:tavLst>
                                        <p:tav tm="0">
                                          <p:val>
                                            <p:strVal val="1+#ppt_w/2"/>
                                          </p:val>
                                        </p:tav>
                                        <p:tav tm="100000">
                                          <p:val>
                                            <p:strVal val="#ppt_x"/>
                                          </p:val>
                                        </p:tav>
                                      </p:tavLst>
                                    </p:anim>
                                    <p:anim calcmode="lin" valueType="num">
                                      <p:cBhvr additive="base">
                                        <p:cTn id="20" dur="500" fill="hold"/>
                                        <p:tgtEl>
                                          <p:spTgt spid="26"/>
                                        </p:tgtEl>
                                        <p:attrNameLst>
                                          <p:attrName>ppt_y</p:attrName>
                                        </p:attrNameLst>
                                      </p:cBhvr>
                                      <p:tavLst>
                                        <p:tav tm="0">
                                          <p:val>
                                            <p:strVal val="0-#ppt_h/2"/>
                                          </p:val>
                                        </p:tav>
                                        <p:tav tm="100000">
                                          <p:val>
                                            <p:strVal val="#ppt_y"/>
                                          </p:val>
                                        </p:tav>
                                      </p:tavLst>
                                    </p:anim>
                                  </p:childTnLst>
                                </p:cTn>
                              </p:par>
                              <p:par>
                                <p:cTn id="21" presetID="2" presetClass="entr" presetSubtype="3" fill="hold" grpId="0" nodeType="withEffect">
                                  <p:stCondLst>
                                    <p:cond delay="0"/>
                                  </p:stCondLst>
                                  <p:childTnLst>
                                    <p:set>
                                      <p:cBhvr>
                                        <p:cTn id="22" dur="1" fill="hold">
                                          <p:stCondLst>
                                            <p:cond delay="0"/>
                                          </p:stCondLst>
                                        </p:cTn>
                                        <p:tgtEl>
                                          <p:spTgt spid="24"/>
                                        </p:tgtEl>
                                        <p:attrNameLst>
                                          <p:attrName>style.visibility</p:attrName>
                                        </p:attrNameLst>
                                      </p:cBhvr>
                                      <p:to>
                                        <p:strVal val="visible"/>
                                      </p:to>
                                    </p:set>
                                    <p:anim calcmode="lin" valueType="num">
                                      <p:cBhvr additive="base">
                                        <p:cTn id="23" dur="500" fill="hold"/>
                                        <p:tgtEl>
                                          <p:spTgt spid="24"/>
                                        </p:tgtEl>
                                        <p:attrNameLst>
                                          <p:attrName>ppt_x</p:attrName>
                                        </p:attrNameLst>
                                      </p:cBhvr>
                                      <p:tavLst>
                                        <p:tav tm="0">
                                          <p:val>
                                            <p:strVal val="1+#ppt_w/2"/>
                                          </p:val>
                                        </p:tav>
                                        <p:tav tm="100000">
                                          <p:val>
                                            <p:strVal val="#ppt_x"/>
                                          </p:val>
                                        </p:tav>
                                      </p:tavLst>
                                    </p:anim>
                                    <p:anim calcmode="lin" valueType="num">
                                      <p:cBhvr additive="base">
                                        <p:cTn id="24" dur="500" fill="hold"/>
                                        <p:tgtEl>
                                          <p:spTgt spid="24"/>
                                        </p:tgtEl>
                                        <p:attrNameLst>
                                          <p:attrName>ppt_y</p:attrName>
                                        </p:attrNameLst>
                                      </p:cBhvr>
                                      <p:tavLst>
                                        <p:tav tm="0">
                                          <p:val>
                                            <p:strVal val="0-#ppt_h/2"/>
                                          </p:val>
                                        </p:tav>
                                        <p:tav tm="100000">
                                          <p:val>
                                            <p:strVal val="#ppt_y"/>
                                          </p:val>
                                        </p:tav>
                                      </p:tavLst>
                                    </p:anim>
                                  </p:childTnLst>
                                </p:cTn>
                              </p:par>
                              <p:par>
                                <p:cTn id="25" presetID="2" presetClass="entr" presetSubtype="3"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anim calcmode="lin" valueType="num">
                                      <p:cBhvr additive="base">
                                        <p:cTn id="27" dur="500" fill="hold"/>
                                        <p:tgtEl>
                                          <p:spTgt spid="22"/>
                                        </p:tgtEl>
                                        <p:attrNameLst>
                                          <p:attrName>ppt_x</p:attrName>
                                        </p:attrNameLst>
                                      </p:cBhvr>
                                      <p:tavLst>
                                        <p:tav tm="0">
                                          <p:val>
                                            <p:strVal val="1+#ppt_w/2"/>
                                          </p:val>
                                        </p:tav>
                                        <p:tav tm="100000">
                                          <p:val>
                                            <p:strVal val="#ppt_x"/>
                                          </p:val>
                                        </p:tav>
                                      </p:tavLst>
                                    </p:anim>
                                    <p:anim calcmode="lin" valueType="num">
                                      <p:cBhvr additive="base">
                                        <p:cTn id="28" dur="500" fill="hold"/>
                                        <p:tgtEl>
                                          <p:spTgt spid="22"/>
                                        </p:tgtEl>
                                        <p:attrNameLst>
                                          <p:attrName>ppt_y</p:attrName>
                                        </p:attrNameLst>
                                      </p:cBhvr>
                                      <p:tavLst>
                                        <p:tav tm="0">
                                          <p:val>
                                            <p:strVal val="0-#ppt_h/2"/>
                                          </p:val>
                                        </p:tav>
                                        <p:tav tm="100000">
                                          <p:val>
                                            <p:strVal val="#ppt_y"/>
                                          </p:val>
                                        </p:tav>
                                      </p:tavLst>
                                    </p:anim>
                                  </p:childTnLst>
                                </p:cTn>
                              </p:par>
                              <p:par>
                                <p:cTn id="29" presetID="2" presetClass="entr" presetSubtype="3" fill="hold" grpId="0" nodeType="withEffect">
                                  <p:stCondLst>
                                    <p:cond delay="0"/>
                                  </p:stCondLst>
                                  <p:childTnLst>
                                    <p:set>
                                      <p:cBhvr>
                                        <p:cTn id="30" dur="1" fill="hold">
                                          <p:stCondLst>
                                            <p:cond delay="0"/>
                                          </p:stCondLst>
                                        </p:cTn>
                                        <p:tgtEl>
                                          <p:spTgt spid="27"/>
                                        </p:tgtEl>
                                        <p:attrNameLst>
                                          <p:attrName>style.visibility</p:attrName>
                                        </p:attrNameLst>
                                      </p:cBhvr>
                                      <p:to>
                                        <p:strVal val="visible"/>
                                      </p:to>
                                    </p:set>
                                    <p:anim calcmode="lin" valueType="num">
                                      <p:cBhvr additive="base">
                                        <p:cTn id="31" dur="500" fill="hold"/>
                                        <p:tgtEl>
                                          <p:spTgt spid="27"/>
                                        </p:tgtEl>
                                        <p:attrNameLst>
                                          <p:attrName>ppt_x</p:attrName>
                                        </p:attrNameLst>
                                      </p:cBhvr>
                                      <p:tavLst>
                                        <p:tav tm="0">
                                          <p:val>
                                            <p:strVal val="1+#ppt_w/2"/>
                                          </p:val>
                                        </p:tav>
                                        <p:tav tm="100000">
                                          <p:val>
                                            <p:strVal val="#ppt_x"/>
                                          </p:val>
                                        </p:tav>
                                      </p:tavLst>
                                    </p:anim>
                                    <p:anim calcmode="lin" valueType="num">
                                      <p:cBhvr additive="base">
                                        <p:cTn id="32" dur="500" fill="hold"/>
                                        <p:tgtEl>
                                          <p:spTgt spid="27"/>
                                        </p:tgtEl>
                                        <p:attrNameLst>
                                          <p:attrName>ppt_y</p:attrName>
                                        </p:attrNameLst>
                                      </p:cBhvr>
                                      <p:tavLst>
                                        <p:tav tm="0">
                                          <p:val>
                                            <p:strVal val="0-#ppt_h/2"/>
                                          </p:val>
                                        </p:tav>
                                        <p:tav tm="100000">
                                          <p:val>
                                            <p:strVal val="#ppt_y"/>
                                          </p:val>
                                        </p:tav>
                                      </p:tavLst>
                                    </p:anim>
                                  </p:childTnLst>
                                </p:cTn>
                              </p:par>
                              <p:par>
                                <p:cTn id="33" presetID="2" presetClass="entr" presetSubtype="3" fill="hold" grpId="0" nodeType="withEffect">
                                  <p:stCondLst>
                                    <p:cond delay="0"/>
                                  </p:stCondLst>
                                  <p:childTnLst>
                                    <p:set>
                                      <p:cBhvr>
                                        <p:cTn id="34" dur="1" fill="hold">
                                          <p:stCondLst>
                                            <p:cond delay="0"/>
                                          </p:stCondLst>
                                        </p:cTn>
                                        <p:tgtEl>
                                          <p:spTgt spid="28"/>
                                        </p:tgtEl>
                                        <p:attrNameLst>
                                          <p:attrName>style.visibility</p:attrName>
                                        </p:attrNameLst>
                                      </p:cBhvr>
                                      <p:to>
                                        <p:strVal val="visible"/>
                                      </p:to>
                                    </p:set>
                                    <p:anim calcmode="lin" valueType="num">
                                      <p:cBhvr additive="base">
                                        <p:cTn id="35" dur="500" fill="hold"/>
                                        <p:tgtEl>
                                          <p:spTgt spid="28"/>
                                        </p:tgtEl>
                                        <p:attrNameLst>
                                          <p:attrName>ppt_x</p:attrName>
                                        </p:attrNameLst>
                                      </p:cBhvr>
                                      <p:tavLst>
                                        <p:tav tm="0">
                                          <p:val>
                                            <p:strVal val="1+#ppt_w/2"/>
                                          </p:val>
                                        </p:tav>
                                        <p:tav tm="100000">
                                          <p:val>
                                            <p:strVal val="#ppt_x"/>
                                          </p:val>
                                        </p:tav>
                                      </p:tavLst>
                                    </p:anim>
                                    <p:anim calcmode="lin" valueType="num">
                                      <p:cBhvr additive="base">
                                        <p:cTn id="36" dur="500" fill="hold"/>
                                        <p:tgtEl>
                                          <p:spTgt spid="28"/>
                                        </p:tgtEl>
                                        <p:attrNameLst>
                                          <p:attrName>ppt_y</p:attrName>
                                        </p:attrNameLst>
                                      </p:cBhvr>
                                      <p:tavLst>
                                        <p:tav tm="0">
                                          <p:val>
                                            <p:strVal val="0-#ppt_h/2"/>
                                          </p:val>
                                        </p:tav>
                                        <p:tav tm="100000">
                                          <p:val>
                                            <p:strVal val="#ppt_y"/>
                                          </p:val>
                                        </p:tav>
                                      </p:tavLst>
                                    </p:anim>
                                  </p:childTnLst>
                                </p:cTn>
                              </p:par>
                              <p:par>
                                <p:cTn id="37" presetID="2" presetClass="entr" presetSubtype="3" fill="hold" grpId="0" nodeType="withEffect">
                                  <p:stCondLst>
                                    <p:cond delay="0"/>
                                  </p:stCondLst>
                                  <p:childTnLst>
                                    <p:set>
                                      <p:cBhvr>
                                        <p:cTn id="38" dur="1" fill="hold">
                                          <p:stCondLst>
                                            <p:cond delay="0"/>
                                          </p:stCondLst>
                                        </p:cTn>
                                        <p:tgtEl>
                                          <p:spTgt spid="29"/>
                                        </p:tgtEl>
                                        <p:attrNameLst>
                                          <p:attrName>style.visibility</p:attrName>
                                        </p:attrNameLst>
                                      </p:cBhvr>
                                      <p:to>
                                        <p:strVal val="visible"/>
                                      </p:to>
                                    </p:set>
                                    <p:anim calcmode="lin" valueType="num">
                                      <p:cBhvr additive="base">
                                        <p:cTn id="39" dur="500" fill="hold"/>
                                        <p:tgtEl>
                                          <p:spTgt spid="29"/>
                                        </p:tgtEl>
                                        <p:attrNameLst>
                                          <p:attrName>ppt_x</p:attrName>
                                        </p:attrNameLst>
                                      </p:cBhvr>
                                      <p:tavLst>
                                        <p:tav tm="0">
                                          <p:val>
                                            <p:strVal val="1+#ppt_w/2"/>
                                          </p:val>
                                        </p:tav>
                                        <p:tav tm="100000">
                                          <p:val>
                                            <p:strVal val="#ppt_x"/>
                                          </p:val>
                                        </p:tav>
                                      </p:tavLst>
                                    </p:anim>
                                    <p:anim calcmode="lin" valueType="num">
                                      <p:cBhvr additive="base">
                                        <p:cTn id="40" dur="500" fill="hold"/>
                                        <p:tgtEl>
                                          <p:spTgt spid="29"/>
                                        </p:tgtEl>
                                        <p:attrNameLst>
                                          <p:attrName>ppt_y</p:attrName>
                                        </p:attrNameLst>
                                      </p:cBhvr>
                                      <p:tavLst>
                                        <p:tav tm="0">
                                          <p:val>
                                            <p:strVal val="0-#ppt_h/2"/>
                                          </p:val>
                                        </p:tav>
                                        <p:tav tm="100000">
                                          <p:val>
                                            <p:strVal val="#ppt_y"/>
                                          </p:val>
                                        </p:tav>
                                      </p:tavLst>
                                    </p:anim>
                                  </p:childTnLst>
                                </p:cTn>
                              </p:par>
                              <p:par>
                                <p:cTn id="41" presetID="2" presetClass="entr" presetSubtype="3" fill="hold" grpId="0" nodeType="withEffect">
                                  <p:stCondLst>
                                    <p:cond delay="0"/>
                                  </p:stCondLst>
                                  <p:childTnLst>
                                    <p:set>
                                      <p:cBhvr>
                                        <p:cTn id="42" dur="1" fill="hold">
                                          <p:stCondLst>
                                            <p:cond delay="0"/>
                                          </p:stCondLst>
                                        </p:cTn>
                                        <p:tgtEl>
                                          <p:spTgt spid="31"/>
                                        </p:tgtEl>
                                        <p:attrNameLst>
                                          <p:attrName>style.visibility</p:attrName>
                                        </p:attrNameLst>
                                      </p:cBhvr>
                                      <p:to>
                                        <p:strVal val="visible"/>
                                      </p:to>
                                    </p:set>
                                    <p:anim calcmode="lin" valueType="num">
                                      <p:cBhvr additive="base">
                                        <p:cTn id="43" dur="500" fill="hold"/>
                                        <p:tgtEl>
                                          <p:spTgt spid="31"/>
                                        </p:tgtEl>
                                        <p:attrNameLst>
                                          <p:attrName>ppt_x</p:attrName>
                                        </p:attrNameLst>
                                      </p:cBhvr>
                                      <p:tavLst>
                                        <p:tav tm="0">
                                          <p:val>
                                            <p:strVal val="1+#ppt_w/2"/>
                                          </p:val>
                                        </p:tav>
                                        <p:tav tm="100000">
                                          <p:val>
                                            <p:strVal val="#ppt_x"/>
                                          </p:val>
                                        </p:tav>
                                      </p:tavLst>
                                    </p:anim>
                                    <p:anim calcmode="lin" valueType="num">
                                      <p:cBhvr additive="base">
                                        <p:cTn id="44" dur="500" fill="hold"/>
                                        <p:tgtEl>
                                          <p:spTgt spid="31"/>
                                        </p:tgtEl>
                                        <p:attrNameLst>
                                          <p:attrName>ppt_y</p:attrName>
                                        </p:attrNameLst>
                                      </p:cBhvr>
                                      <p:tavLst>
                                        <p:tav tm="0">
                                          <p:val>
                                            <p:strVal val="0-#ppt_h/2"/>
                                          </p:val>
                                        </p:tav>
                                        <p:tav tm="100000">
                                          <p:val>
                                            <p:strVal val="#ppt_y"/>
                                          </p:val>
                                        </p:tav>
                                      </p:tavLst>
                                    </p:anim>
                                  </p:childTnLst>
                                </p:cTn>
                              </p:par>
                              <p:par>
                                <p:cTn id="45" presetID="2" presetClass="entr" presetSubtype="3" fill="hold" grpId="0" nodeType="withEffect">
                                  <p:stCondLst>
                                    <p:cond delay="0"/>
                                  </p:stCondLst>
                                  <p:childTnLst>
                                    <p:set>
                                      <p:cBhvr>
                                        <p:cTn id="46" dur="1" fill="hold">
                                          <p:stCondLst>
                                            <p:cond delay="0"/>
                                          </p:stCondLst>
                                        </p:cTn>
                                        <p:tgtEl>
                                          <p:spTgt spid="32"/>
                                        </p:tgtEl>
                                        <p:attrNameLst>
                                          <p:attrName>style.visibility</p:attrName>
                                        </p:attrNameLst>
                                      </p:cBhvr>
                                      <p:to>
                                        <p:strVal val="visible"/>
                                      </p:to>
                                    </p:set>
                                    <p:anim calcmode="lin" valueType="num">
                                      <p:cBhvr additive="base">
                                        <p:cTn id="47" dur="500" fill="hold"/>
                                        <p:tgtEl>
                                          <p:spTgt spid="32"/>
                                        </p:tgtEl>
                                        <p:attrNameLst>
                                          <p:attrName>ppt_x</p:attrName>
                                        </p:attrNameLst>
                                      </p:cBhvr>
                                      <p:tavLst>
                                        <p:tav tm="0">
                                          <p:val>
                                            <p:strVal val="1+#ppt_w/2"/>
                                          </p:val>
                                        </p:tav>
                                        <p:tav tm="100000">
                                          <p:val>
                                            <p:strVal val="#ppt_x"/>
                                          </p:val>
                                        </p:tav>
                                      </p:tavLst>
                                    </p:anim>
                                    <p:anim calcmode="lin" valueType="num">
                                      <p:cBhvr additive="base">
                                        <p:cTn id="48" dur="500" fill="hold"/>
                                        <p:tgtEl>
                                          <p:spTgt spid="32"/>
                                        </p:tgtEl>
                                        <p:attrNameLst>
                                          <p:attrName>ppt_y</p:attrName>
                                        </p:attrNameLst>
                                      </p:cBhvr>
                                      <p:tavLst>
                                        <p:tav tm="0">
                                          <p:val>
                                            <p:strVal val="0-#ppt_h/2"/>
                                          </p:val>
                                        </p:tav>
                                        <p:tav tm="100000">
                                          <p:val>
                                            <p:strVal val="#ppt_y"/>
                                          </p:val>
                                        </p:tav>
                                      </p:tavLst>
                                    </p:anim>
                                  </p:childTnLst>
                                </p:cTn>
                              </p:par>
                              <p:par>
                                <p:cTn id="49" presetID="10" presetClass="entr" presetSubtype="0" fill="hold" grpId="0" nodeType="withEffect">
                                  <p:stCondLst>
                                    <p:cond delay="0"/>
                                  </p:stCondLst>
                                  <p:childTnLst>
                                    <p:set>
                                      <p:cBhvr>
                                        <p:cTn id="50" dur="1" fill="hold">
                                          <p:stCondLst>
                                            <p:cond delay="0"/>
                                          </p:stCondLst>
                                        </p:cTn>
                                        <p:tgtEl>
                                          <p:spTgt spid="20"/>
                                        </p:tgtEl>
                                        <p:attrNameLst>
                                          <p:attrName>style.visibility</p:attrName>
                                        </p:attrNameLst>
                                      </p:cBhvr>
                                      <p:to>
                                        <p:strVal val="visible"/>
                                      </p:to>
                                    </p:set>
                                    <p:animEffect transition="in" filter="fade">
                                      <p:cBhvr>
                                        <p:cTn id="51" dur="500"/>
                                        <p:tgtEl>
                                          <p:spTgt spid="20"/>
                                        </p:tgtEl>
                                      </p:cBhvr>
                                    </p:animEffect>
                                  </p:childTnLst>
                                </p:cTn>
                              </p:par>
                            </p:childTnLst>
                          </p:cTn>
                        </p:par>
                        <p:par>
                          <p:cTn id="52" fill="hold">
                            <p:stCondLst>
                              <p:cond delay="500"/>
                            </p:stCondLst>
                            <p:childTnLst>
                              <p:par>
                                <p:cTn id="53" presetID="10" presetClass="entr" presetSubtype="0" fill="hold" grpId="0" nodeType="afterEffect">
                                  <p:stCondLst>
                                    <p:cond delay="0"/>
                                  </p:stCondLst>
                                  <p:childTnLst>
                                    <p:set>
                                      <p:cBhvr>
                                        <p:cTn id="54" dur="1" fill="hold">
                                          <p:stCondLst>
                                            <p:cond delay="0"/>
                                          </p:stCondLst>
                                        </p:cTn>
                                        <p:tgtEl>
                                          <p:spTgt spid="21"/>
                                        </p:tgtEl>
                                        <p:attrNameLst>
                                          <p:attrName>style.visibility</p:attrName>
                                        </p:attrNameLst>
                                      </p:cBhvr>
                                      <p:to>
                                        <p:strVal val="visible"/>
                                      </p:to>
                                    </p:set>
                                    <p:animEffect transition="in" filter="fade">
                                      <p:cBhvr>
                                        <p:cTn id="55"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20" grpId="0" animBg="1"/>
      <p:bldP spid="21" grpId="0"/>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7" name="Freeform 5"/>
          <p:cNvSpPr>
            <a:spLocks/>
          </p:cNvSpPr>
          <p:nvPr userDrawn="1"/>
        </p:nvSpPr>
        <p:spPr bwMode="auto">
          <a:xfrm>
            <a:off x="1" y="1"/>
            <a:ext cx="1279133" cy="170551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75000"/>
              <a:alpha val="7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8" name="Freeform 5"/>
          <p:cNvSpPr>
            <a:spLocks/>
          </p:cNvSpPr>
          <p:nvPr userDrawn="1"/>
        </p:nvSpPr>
        <p:spPr bwMode="auto">
          <a:xfrm>
            <a:off x="1482771" y="1135987"/>
            <a:ext cx="463475" cy="617966"/>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40000"/>
              <a:lumOff val="60000"/>
              <a:alpha val="7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9" name="Freeform 5"/>
          <p:cNvSpPr>
            <a:spLocks/>
          </p:cNvSpPr>
          <p:nvPr userDrawn="1"/>
        </p:nvSpPr>
        <p:spPr bwMode="auto">
          <a:xfrm>
            <a:off x="1904442" y="570066"/>
            <a:ext cx="317204" cy="422939"/>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20000"/>
              <a:lumOff val="80000"/>
              <a:alpha val="7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0" name="Freeform 5"/>
          <p:cNvSpPr>
            <a:spLocks/>
          </p:cNvSpPr>
          <p:nvPr userDrawn="1"/>
        </p:nvSpPr>
        <p:spPr bwMode="auto">
          <a:xfrm>
            <a:off x="2149883" y="1311026"/>
            <a:ext cx="510047" cy="680062"/>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75000"/>
              <a:alpha val="7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1" name="Freeform 5"/>
          <p:cNvSpPr>
            <a:spLocks/>
          </p:cNvSpPr>
          <p:nvPr userDrawn="1"/>
        </p:nvSpPr>
        <p:spPr bwMode="auto">
          <a:xfrm>
            <a:off x="1468548" y="406092"/>
            <a:ext cx="245960" cy="327946"/>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50000"/>
              <a:alpha val="7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2" name="Freeform 5"/>
          <p:cNvSpPr>
            <a:spLocks/>
          </p:cNvSpPr>
          <p:nvPr userDrawn="1"/>
        </p:nvSpPr>
        <p:spPr bwMode="auto">
          <a:xfrm>
            <a:off x="963696" y="1968948"/>
            <a:ext cx="630875" cy="841167"/>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60000"/>
              <a:lumOff val="40000"/>
              <a:alpha val="7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3" name="Freeform 5"/>
          <p:cNvSpPr>
            <a:spLocks/>
          </p:cNvSpPr>
          <p:nvPr userDrawn="1"/>
        </p:nvSpPr>
        <p:spPr bwMode="auto">
          <a:xfrm>
            <a:off x="481201" y="1863888"/>
            <a:ext cx="317204" cy="422939"/>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40000"/>
              <a:lumOff val="60000"/>
              <a:alpha val="7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6" name="Freeform 5"/>
          <p:cNvSpPr>
            <a:spLocks/>
          </p:cNvSpPr>
          <p:nvPr userDrawn="1"/>
        </p:nvSpPr>
        <p:spPr bwMode="auto">
          <a:xfrm rot="5400000" flipH="1">
            <a:off x="16724" y="217306"/>
            <a:ext cx="530831" cy="398123"/>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7" name="TextBox 16"/>
          <p:cNvSpPr txBox="1"/>
          <p:nvPr userDrawn="1"/>
        </p:nvSpPr>
        <p:spPr>
          <a:xfrm>
            <a:off x="112798" y="221426"/>
            <a:ext cx="529312" cy="369332"/>
          </a:xfrm>
          <a:prstGeom prst="rect">
            <a:avLst/>
          </a:prstGeom>
          <a:noFill/>
        </p:spPr>
        <p:txBody>
          <a:bodyPr wrap="none" rtlCol="0">
            <a:spAutoFit/>
          </a:bodyPr>
          <a:lstStyle/>
          <a:p>
            <a:pPr algn="ctr"/>
            <a:fld id="{260E2A6B-A809-4840-BF14-8648BC0BDF87}" type="slidenum">
              <a:rPr lang="id-ID" sz="1800" b="1" smtClean="0">
                <a:solidFill>
                  <a:schemeClr val="bg1"/>
                </a:solidFill>
              </a:rPr>
              <a:pPr algn="ctr"/>
              <a:t>‹#›</a:t>
            </a:fld>
            <a:endParaRPr lang="id-ID" sz="1800" dirty="0">
              <a:solidFill>
                <a:schemeClr val="bg1"/>
              </a:solidFill>
            </a:endParaRPr>
          </a:p>
        </p:txBody>
      </p:sp>
      <p:sp>
        <p:nvSpPr>
          <p:cNvPr id="19" name="Title 1"/>
          <p:cNvSpPr>
            <a:spLocks noGrp="1"/>
          </p:cNvSpPr>
          <p:nvPr>
            <p:ph type="title"/>
          </p:nvPr>
        </p:nvSpPr>
        <p:spPr>
          <a:xfrm>
            <a:off x="436180" y="76200"/>
            <a:ext cx="8403020" cy="685800"/>
          </a:xfrm>
        </p:spPr>
        <p:txBody>
          <a:bodyPr anchor="ctr" anchorCtr="0">
            <a:normAutofit/>
          </a:bodyPr>
          <a:lstStyle>
            <a:lvl1pPr algn="r">
              <a:defRPr sz="2800" b="1">
                <a:solidFill>
                  <a:schemeClr val="tx1">
                    <a:lumMod val="85000"/>
                    <a:lumOff val="15000"/>
                  </a:schemeClr>
                </a:solidFill>
                <a:latin typeface="Arial" panose="020B0604020202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2261328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0-#ppt_h/2"/>
                                          </p:val>
                                        </p:tav>
                                        <p:tav tm="100000">
                                          <p:val>
                                            <p:strVal val="#ppt_y"/>
                                          </p:val>
                                        </p:tav>
                                      </p:tavLst>
                                    </p:anim>
                                  </p:childTnLst>
                                </p:cTn>
                              </p:par>
                              <p:par>
                                <p:cTn id="9" presetID="2" presetClass="entr" presetSubtype="9"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0-#ppt_w/2"/>
                                          </p:val>
                                        </p:tav>
                                        <p:tav tm="100000">
                                          <p:val>
                                            <p:strVal val="#ppt_x"/>
                                          </p:val>
                                        </p:tav>
                                      </p:tavLst>
                                    </p:anim>
                                    <p:anim calcmode="lin" valueType="num">
                                      <p:cBhvr additive="base">
                                        <p:cTn id="12" dur="500" fill="hold"/>
                                        <p:tgtEl>
                                          <p:spTgt spid="11"/>
                                        </p:tgtEl>
                                        <p:attrNameLst>
                                          <p:attrName>ppt_y</p:attrName>
                                        </p:attrNameLst>
                                      </p:cBhvr>
                                      <p:tavLst>
                                        <p:tav tm="0">
                                          <p:val>
                                            <p:strVal val="0-#ppt_h/2"/>
                                          </p:val>
                                        </p:tav>
                                        <p:tav tm="100000">
                                          <p:val>
                                            <p:strVal val="#ppt_y"/>
                                          </p:val>
                                        </p:tav>
                                      </p:tavLst>
                                    </p:anim>
                                  </p:childTnLst>
                                </p:cTn>
                              </p:par>
                              <p:par>
                                <p:cTn id="13" presetID="2" presetClass="entr" presetSubtype="9"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0-#ppt_w/2"/>
                                          </p:val>
                                        </p:tav>
                                        <p:tav tm="100000">
                                          <p:val>
                                            <p:strVal val="#ppt_x"/>
                                          </p:val>
                                        </p:tav>
                                      </p:tavLst>
                                    </p:anim>
                                    <p:anim calcmode="lin" valueType="num">
                                      <p:cBhvr additive="base">
                                        <p:cTn id="16" dur="500" fill="hold"/>
                                        <p:tgtEl>
                                          <p:spTgt spid="9"/>
                                        </p:tgtEl>
                                        <p:attrNameLst>
                                          <p:attrName>ppt_y</p:attrName>
                                        </p:attrNameLst>
                                      </p:cBhvr>
                                      <p:tavLst>
                                        <p:tav tm="0">
                                          <p:val>
                                            <p:strVal val="0-#ppt_h/2"/>
                                          </p:val>
                                        </p:tav>
                                        <p:tav tm="100000">
                                          <p:val>
                                            <p:strVal val="#ppt_y"/>
                                          </p:val>
                                        </p:tav>
                                      </p:tavLst>
                                    </p:anim>
                                  </p:childTnLst>
                                </p:cTn>
                              </p:par>
                              <p:par>
                                <p:cTn id="17" presetID="2" presetClass="entr" presetSubtype="9"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0-#ppt_w/2"/>
                                          </p:val>
                                        </p:tav>
                                        <p:tav tm="100000">
                                          <p:val>
                                            <p:strVal val="#ppt_x"/>
                                          </p:val>
                                        </p:tav>
                                      </p:tavLst>
                                    </p:anim>
                                    <p:anim calcmode="lin" valueType="num">
                                      <p:cBhvr additive="base">
                                        <p:cTn id="20" dur="500" fill="hold"/>
                                        <p:tgtEl>
                                          <p:spTgt spid="8"/>
                                        </p:tgtEl>
                                        <p:attrNameLst>
                                          <p:attrName>ppt_y</p:attrName>
                                        </p:attrNameLst>
                                      </p:cBhvr>
                                      <p:tavLst>
                                        <p:tav tm="0">
                                          <p:val>
                                            <p:strVal val="0-#ppt_h/2"/>
                                          </p:val>
                                        </p:tav>
                                        <p:tav tm="100000">
                                          <p:val>
                                            <p:strVal val="#ppt_y"/>
                                          </p:val>
                                        </p:tav>
                                      </p:tavLst>
                                    </p:anim>
                                  </p:childTnLst>
                                </p:cTn>
                              </p:par>
                              <p:par>
                                <p:cTn id="21" presetID="2" presetClass="entr" presetSubtype="9"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500" fill="hold"/>
                                        <p:tgtEl>
                                          <p:spTgt spid="10"/>
                                        </p:tgtEl>
                                        <p:attrNameLst>
                                          <p:attrName>ppt_x</p:attrName>
                                        </p:attrNameLst>
                                      </p:cBhvr>
                                      <p:tavLst>
                                        <p:tav tm="0">
                                          <p:val>
                                            <p:strVal val="0-#ppt_w/2"/>
                                          </p:val>
                                        </p:tav>
                                        <p:tav tm="100000">
                                          <p:val>
                                            <p:strVal val="#ppt_x"/>
                                          </p:val>
                                        </p:tav>
                                      </p:tavLst>
                                    </p:anim>
                                    <p:anim calcmode="lin" valueType="num">
                                      <p:cBhvr additive="base">
                                        <p:cTn id="24" dur="500" fill="hold"/>
                                        <p:tgtEl>
                                          <p:spTgt spid="10"/>
                                        </p:tgtEl>
                                        <p:attrNameLst>
                                          <p:attrName>ppt_y</p:attrName>
                                        </p:attrNameLst>
                                      </p:cBhvr>
                                      <p:tavLst>
                                        <p:tav tm="0">
                                          <p:val>
                                            <p:strVal val="0-#ppt_h/2"/>
                                          </p:val>
                                        </p:tav>
                                        <p:tav tm="100000">
                                          <p:val>
                                            <p:strVal val="#ppt_y"/>
                                          </p:val>
                                        </p:tav>
                                      </p:tavLst>
                                    </p:anim>
                                  </p:childTnLst>
                                </p:cTn>
                              </p:par>
                              <p:par>
                                <p:cTn id="25" presetID="2" presetClass="entr" presetSubtype="9"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anim calcmode="lin" valueType="num">
                                      <p:cBhvr additive="base">
                                        <p:cTn id="27" dur="500" fill="hold"/>
                                        <p:tgtEl>
                                          <p:spTgt spid="12"/>
                                        </p:tgtEl>
                                        <p:attrNameLst>
                                          <p:attrName>ppt_x</p:attrName>
                                        </p:attrNameLst>
                                      </p:cBhvr>
                                      <p:tavLst>
                                        <p:tav tm="0">
                                          <p:val>
                                            <p:strVal val="0-#ppt_w/2"/>
                                          </p:val>
                                        </p:tav>
                                        <p:tav tm="100000">
                                          <p:val>
                                            <p:strVal val="#ppt_x"/>
                                          </p:val>
                                        </p:tav>
                                      </p:tavLst>
                                    </p:anim>
                                    <p:anim calcmode="lin" valueType="num">
                                      <p:cBhvr additive="base">
                                        <p:cTn id="28" dur="500" fill="hold"/>
                                        <p:tgtEl>
                                          <p:spTgt spid="12"/>
                                        </p:tgtEl>
                                        <p:attrNameLst>
                                          <p:attrName>ppt_y</p:attrName>
                                        </p:attrNameLst>
                                      </p:cBhvr>
                                      <p:tavLst>
                                        <p:tav tm="0">
                                          <p:val>
                                            <p:strVal val="0-#ppt_h/2"/>
                                          </p:val>
                                        </p:tav>
                                        <p:tav tm="100000">
                                          <p:val>
                                            <p:strVal val="#ppt_y"/>
                                          </p:val>
                                        </p:tav>
                                      </p:tavLst>
                                    </p:anim>
                                  </p:childTnLst>
                                </p:cTn>
                              </p:par>
                              <p:par>
                                <p:cTn id="29" presetID="2" presetClass="entr" presetSubtype="9"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additive="base">
                                        <p:cTn id="31" dur="500" fill="hold"/>
                                        <p:tgtEl>
                                          <p:spTgt spid="13"/>
                                        </p:tgtEl>
                                        <p:attrNameLst>
                                          <p:attrName>ppt_x</p:attrName>
                                        </p:attrNameLst>
                                      </p:cBhvr>
                                      <p:tavLst>
                                        <p:tav tm="0">
                                          <p:val>
                                            <p:strVal val="0-#ppt_w/2"/>
                                          </p:val>
                                        </p:tav>
                                        <p:tav tm="100000">
                                          <p:val>
                                            <p:strVal val="#ppt_x"/>
                                          </p:val>
                                        </p:tav>
                                      </p:tavLst>
                                    </p:anim>
                                    <p:anim calcmode="lin" valueType="num">
                                      <p:cBhvr additive="base">
                                        <p:cTn id="32" dur="500" fill="hold"/>
                                        <p:tgtEl>
                                          <p:spTgt spid="13"/>
                                        </p:tgtEl>
                                        <p:attrNameLst>
                                          <p:attrName>ppt_y</p:attrName>
                                        </p:attrNameLst>
                                      </p:cBhvr>
                                      <p:tavLst>
                                        <p:tav tm="0">
                                          <p:val>
                                            <p:strVal val="0-#ppt_h/2"/>
                                          </p:val>
                                        </p:tav>
                                        <p:tav tm="100000">
                                          <p:val>
                                            <p:strVal val="#ppt_y"/>
                                          </p:val>
                                        </p:tav>
                                      </p:tavLst>
                                    </p:anim>
                                  </p:childTnLst>
                                </p:cTn>
                              </p:par>
                              <p:par>
                                <p:cTn id="33" presetID="10" presetClass="entr" presetSubtype="0" fill="hold" grpId="0" nodeType="with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fade">
                                      <p:cBhvr>
                                        <p:cTn id="35" dur="500"/>
                                        <p:tgtEl>
                                          <p:spTgt spid="16"/>
                                        </p:tgtEl>
                                      </p:cBhvr>
                                    </p:animEffect>
                                  </p:childTnLst>
                                </p:cTn>
                              </p:par>
                            </p:childTnLst>
                          </p:cTn>
                        </p:par>
                        <p:par>
                          <p:cTn id="36" fill="hold">
                            <p:stCondLst>
                              <p:cond delay="500"/>
                            </p:stCondLst>
                            <p:childTnLst>
                              <p:par>
                                <p:cTn id="37" presetID="10" presetClass="entr" presetSubtype="0" fill="hold" grpId="0" nodeType="after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fade">
                                      <p:cBhvr>
                                        <p:cTn id="39"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6" grpId="0" animBg="1"/>
      <p:bldP spid="17" grpId="0"/>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7" name="Freeform 5"/>
          <p:cNvSpPr>
            <a:spLocks/>
          </p:cNvSpPr>
          <p:nvPr userDrawn="1"/>
        </p:nvSpPr>
        <p:spPr bwMode="auto">
          <a:xfrm>
            <a:off x="1" y="1"/>
            <a:ext cx="1279133" cy="170551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75000"/>
              <a:alpha val="7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8" name="Freeform 5"/>
          <p:cNvSpPr>
            <a:spLocks/>
          </p:cNvSpPr>
          <p:nvPr userDrawn="1"/>
        </p:nvSpPr>
        <p:spPr bwMode="auto">
          <a:xfrm>
            <a:off x="1482771" y="1135987"/>
            <a:ext cx="463475" cy="617966"/>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40000"/>
              <a:lumOff val="60000"/>
              <a:alpha val="7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9" name="Freeform 5"/>
          <p:cNvSpPr>
            <a:spLocks/>
          </p:cNvSpPr>
          <p:nvPr userDrawn="1"/>
        </p:nvSpPr>
        <p:spPr bwMode="auto">
          <a:xfrm>
            <a:off x="1904442" y="570066"/>
            <a:ext cx="317204" cy="422939"/>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20000"/>
              <a:lumOff val="80000"/>
              <a:alpha val="7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0" name="Freeform 5"/>
          <p:cNvSpPr>
            <a:spLocks/>
          </p:cNvSpPr>
          <p:nvPr userDrawn="1"/>
        </p:nvSpPr>
        <p:spPr bwMode="auto">
          <a:xfrm>
            <a:off x="2149883" y="1311026"/>
            <a:ext cx="510047" cy="680062"/>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75000"/>
              <a:alpha val="7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1" name="Freeform 5"/>
          <p:cNvSpPr>
            <a:spLocks/>
          </p:cNvSpPr>
          <p:nvPr userDrawn="1"/>
        </p:nvSpPr>
        <p:spPr bwMode="auto">
          <a:xfrm>
            <a:off x="1468548" y="406092"/>
            <a:ext cx="245960" cy="327946"/>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50000"/>
              <a:alpha val="7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2" name="Freeform 5"/>
          <p:cNvSpPr>
            <a:spLocks/>
          </p:cNvSpPr>
          <p:nvPr userDrawn="1"/>
        </p:nvSpPr>
        <p:spPr bwMode="auto">
          <a:xfrm>
            <a:off x="963696" y="1968948"/>
            <a:ext cx="630875" cy="841167"/>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60000"/>
              <a:lumOff val="40000"/>
              <a:alpha val="7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3" name="Freeform 5"/>
          <p:cNvSpPr>
            <a:spLocks/>
          </p:cNvSpPr>
          <p:nvPr userDrawn="1"/>
        </p:nvSpPr>
        <p:spPr bwMode="auto">
          <a:xfrm>
            <a:off x="481201" y="1863888"/>
            <a:ext cx="317204" cy="422939"/>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40000"/>
              <a:lumOff val="60000"/>
              <a:alpha val="7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6" name="Freeform 5"/>
          <p:cNvSpPr>
            <a:spLocks/>
          </p:cNvSpPr>
          <p:nvPr userDrawn="1"/>
        </p:nvSpPr>
        <p:spPr bwMode="auto">
          <a:xfrm rot="5400000" flipH="1">
            <a:off x="16724" y="217306"/>
            <a:ext cx="530831" cy="398123"/>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7" name="TextBox 16"/>
          <p:cNvSpPr txBox="1"/>
          <p:nvPr userDrawn="1"/>
        </p:nvSpPr>
        <p:spPr>
          <a:xfrm>
            <a:off x="112798" y="221426"/>
            <a:ext cx="529312" cy="369332"/>
          </a:xfrm>
          <a:prstGeom prst="rect">
            <a:avLst/>
          </a:prstGeom>
          <a:noFill/>
        </p:spPr>
        <p:txBody>
          <a:bodyPr wrap="none" rtlCol="0">
            <a:spAutoFit/>
          </a:bodyPr>
          <a:lstStyle/>
          <a:p>
            <a:pPr algn="ctr"/>
            <a:fld id="{260E2A6B-A809-4840-BF14-8648BC0BDF87}" type="slidenum">
              <a:rPr lang="id-ID" sz="1800" b="1" smtClean="0">
                <a:solidFill>
                  <a:schemeClr val="bg1"/>
                </a:solidFill>
              </a:rPr>
              <a:pPr algn="ctr"/>
              <a:t>‹#›</a:t>
            </a:fld>
            <a:endParaRPr lang="id-ID" sz="1800" dirty="0">
              <a:solidFill>
                <a:schemeClr val="bg1"/>
              </a:solidFill>
            </a:endParaRPr>
          </a:p>
        </p:txBody>
      </p:sp>
      <p:sp>
        <p:nvSpPr>
          <p:cNvPr id="19" name="Title 1"/>
          <p:cNvSpPr>
            <a:spLocks noGrp="1"/>
          </p:cNvSpPr>
          <p:nvPr>
            <p:ph type="title"/>
          </p:nvPr>
        </p:nvSpPr>
        <p:spPr>
          <a:xfrm>
            <a:off x="436180" y="76200"/>
            <a:ext cx="8403020" cy="685800"/>
          </a:xfrm>
        </p:spPr>
        <p:txBody>
          <a:bodyPr anchor="ctr" anchorCtr="0">
            <a:normAutofit/>
          </a:bodyPr>
          <a:lstStyle>
            <a:lvl1pPr algn="r">
              <a:defRPr sz="2800" b="1">
                <a:solidFill>
                  <a:schemeClr val="tx1">
                    <a:lumMod val="85000"/>
                    <a:lumOff val="15000"/>
                  </a:schemeClr>
                </a:solidFill>
                <a:latin typeface="Arial" panose="020B0604020202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2261328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0-#ppt_h/2"/>
                                          </p:val>
                                        </p:tav>
                                        <p:tav tm="100000">
                                          <p:val>
                                            <p:strVal val="#ppt_y"/>
                                          </p:val>
                                        </p:tav>
                                      </p:tavLst>
                                    </p:anim>
                                  </p:childTnLst>
                                </p:cTn>
                              </p:par>
                              <p:par>
                                <p:cTn id="9" presetID="2" presetClass="entr" presetSubtype="9"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0-#ppt_w/2"/>
                                          </p:val>
                                        </p:tav>
                                        <p:tav tm="100000">
                                          <p:val>
                                            <p:strVal val="#ppt_x"/>
                                          </p:val>
                                        </p:tav>
                                      </p:tavLst>
                                    </p:anim>
                                    <p:anim calcmode="lin" valueType="num">
                                      <p:cBhvr additive="base">
                                        <p:cTn id="12" dur="500" fill="hold"/>
                                        <p:tgtEl>
                                          <p:spTgt spid="11"/>
                                        </p:tgtEl>
                                        <p:attrNameLst>
                                          <p:attrName>ppt_y</p:attrName>
                                        </p:attrNameLst>
                                      </p:cBhvr>
                                      <p:tavLst>
                                        <p:tav tm="0">
                                          <p:val>
                                            <p:strVal val="0-#ppt_h/2"/>
                                          </p:val>
                                        </p:tav>
                                        <p:tav tm="100000">
                                          <p:val>
                                            <p:strVal val="#ppt_y"/>
                                          </p:val>
                                        </p:tav>
                                      </p:tavLst>
                                    </p:anim>
                                  </p:childTnLst>
                                </p:cTn>
                              </p:par>
                              <p:par>
                                <p:cTn id="13" presetID="2" presetClass="entr" presetSubtype="9"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0-#ppt_w/2"/>
                                          </p:val>
                                        </p:tav>
                                        <p:tav tm="100000">
                                          <p:val>
                                            <p:strVal val="#ppt_x"/>
                                          </p:val>
                                        </p:tav>
                                      </p:tavLst>
                                    </p:anim>
                                    <p:anim calcmode="lin" valueType="num">
                                      <p:cBhvr additive="base">
                                        <p:cTn id="16" dur="500" fill="hold"/>
                                        <p:tgtEl>
                                          <p:spTgt spid="9"/>
                                        </p:tgtEl>
                                        <p:attrNameLst>
                                          <p:attrName>ppt_y</p:attrName>
                                        </p:attrNameLst>
                                      </p:cBhvr>
                                      <p:tavLst>
                                        <p:tav tm="0">
                                          <p:val>
                                            <p:strVal val="0-#ppt_h/2"/>
                                          </p:val>
                                        </p:tav>
                                        <p:tav tm="100000">
                                          <p:val>
                                            <p:strVal val="#ppt_y"/>
                                          </p:val>
                                        </p:tav>
                                      </p:tavLst>
                                    </p:anim>
                                  </p:childTnLst>
                                </p:cTn>
                              </p:par>
                              <p:par>
                                <p:cTn id="17" presetID="2" presetClass="entr" presetSubtype="9"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0-#ppt_w/2"/>
                                          </p:val>
                                        </p:tav>
                                        <p:tav tm="100000">
                                          <p:val>
                                            <p:strVal val="#ppt_x"/>
                                          </p:val>
                                        </p:tav>
                                      </p:tavLst>
                                    </p:anim>
                                    <p:anim calcmode="lin" valueType="num">
                                      <p:cBhvr additive="base">
                                        <p:cTn id="20" dur="500" fill="hold"/>
                                        <p:tgtEl>
                                          <p:spTgt spid="8"/>
                                        </p:tgtEl>
                                        <p:attrNameLst>
                                          <p:attrName>ppt_y</p:attrName>
                                        </p:attrNameLst>
                                      </p:cBhvr>
                                      <p:tavLst>
                                        <p:tav tm="0">
                                          <p:val>
                                            <p:strVal val="0-#ppt_h/2"/>
                                          </p:val>
                                        </p:tav>
                                        <p:tav tm="100000">
                                          <p:val>
                                            <p:strVal val="#ppt_y"/>
                                          </p:val>
                                        </p:tav>
                                      </p:tavLst>
                                    </p:anim>
                                  </p:childTnLst>
                                </p:cTn>
                              </p:par>
                              <p:par>
                                <p:cTn id="21" presetID="2" presetClass="entr" presetSubtype="9"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500" fill="hold"/>
                                        <p:tgtEl>
                                          <p:spTgt spid="10"/>
                                        </p:tgtEl>
                                        <p:attrNameLst>
                                          <p:attrName>ppt_x</p:attrName>
                                        </p:attrNameLst>
                                      </p:cBhvr>
                                      <p:tavLst>
                                        <p:tav tm="0">
                                          <p:val>
                                            <p:strVal val="0-#ppt_w/2"/>
                                          </p:val>
                                        </p:tav>
                                        <p:tav tm="100000">
                                          <p:val>
                                            <p:strVal val="#ppt_x"/>
                                          </p:val>
                                        </p:tav>
                                      </p:tavLst>
                                    </p:anim>
                                    <p:anim calcmode="lin" valueType="num">
                                      <p:cBhvr additive="base">
                                        <p:cTn id="24" dur="500" fill="hold"/>
                                        <p:tgtEl>
                                          <p:spTgt spid="10"/>
                                        </p:tgtEl>
                                        <p:attrNameLst>
                                          <p:attrName>ppt_y</p:attrName>
                                        </p:attrNameLst>
                                      </p:cBhvr>
                                      <p:tavLst>
                                        <p:tav tm="0">
                                          <p:val>
                                            <p:strVal val="0-#ppt_h/2"/>
                                          </p:val>
                                        </p:tav>
                                        <p:tav tm="100000">
                                          <p:val>
                                            <p:strVal val="#ppt_y"/>
                                          </p:val>
                                        </p:tav>
                                      </p:tavLst>
                                    </p:anim>
                                  </p:childTnLst>
                                </p:cTn>
                              </p:par>
                              <p:par>
                                <p:cTn id="25" presetID="2" presetClass="entr" presetSubtype="9"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anim calcmode="lin" valueType="num">
                                      <p:cBhvr additive="base">
                                        <p:cTn id="27" dur="500" fill="hold"/>
                                        <p:tgtEl>
                                          <p:spTgt spid="12"/>
                                        </p:tgtEl>
                                        <p:attrNameLst>
                                          <p:attrName>ppt_x</p:attrName>
                                        </p:attrNameLst>
                                      </p:cBhvr>
                                      <p:tavLst>
                                        <p:tav tm="0">
                                          <p:val>
                                            <p:strVal val="0-#ppt_w/2"/>
                                          </p:val>
                                        </p:tav>
                                        <p:tav tm="100000">
                                          <p:val>
                                            <p:strVal val="#ppt_x"/>
                                          </p:val>
                                        </p:tav>
                                      </p:tavLst>
                                    </p:anim>
                                    <p:anim calcmode="lin" valueType="num">
                                      <p:cBhvr additive="base">
                                        <p:cTn id="28" dur="500" fill="hold"/>
                                        <p:tgtEl>
                                          <p:spTgt spid="12"/>
                                        </p:tgtEl>
                                        <p:attrNameLst>
                                          <p:attrName>ppt_y</p:attrName>
                                        </p:attrNameLst>
                                      </p:cBhvr>
                                      <p:tavLst>
                                        <p:tav tm="0">
                                          <p:val>
                                            <p:strVal val="0-#ppt_h/2"/>
                                          </p:val>
                                        </p:tav>
                                        <p:tav tm="100000">
                                          <p:val>
                                            <p:strVal val="#ppt_y"/>
                                          </p:val>
                                        </p:tav>
                                      </p:tavLst>
                                    </p:anim>
                                  </p:childTnLst>
                                </p:cTn>
                              </p:par>
                              <p:par>
                                <p:cTn id="29" presetID="2" presetClass="entr" presetSubtype="9"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additive="base">
                                        <p:cTn id="31" dur="500" fill="hold"/>
                                        <p:tgtEl>
                                          <p:spTgt spid="13"/>
                                        </p:tgtEl>
                                        <p:attrNameLst>
                                          <p:attrName>ppt_x</p:attrName>
                                        </p:attrNameLst>
                                      </p:cBhvr>
                                      <p:tavLst>
                                        <p:tav tm="0">
                                          <p:val>
                                            <p:strVal val="0-#ppt_w/2"/>
                                          </p:val>
                                        </p:tav>
                                        <p:tav tm="100000">
                                          <p:val>
                                            <p:strVal val="#ppt_x"/>
                                          </p:val>
                                        </p:tav>
                                      </p:tavLst>
                                    </p:anim>
                                    <p:anim calcmode="lin" valueType="num">
                                      <p:cBhvr additive="base">
                                        <p:cTn id="32" dur="500" fill="hold"/>
                                        <p:tgtEl>
                                          <p:spTgt spid="13"/>
                                        </p:tgtEl>
                                        <p:attrNameLst>
                                          <p:attrName>ppt_y</p:attrName>
                                        </p:attrNameLst>
                                      </p:cBhvr>
                                      <p:tavLst>
                                        <p:tav tm="0">
                                          <p:val>
                                            <p:strVal val="0-#ppt_h/2"/>
                                          </p:val>
                                        </p:tav>
                                        <p:tav tm="100000">
                                          <p:val>
                                            <p:strVal val="#ppt_y"/>
                                          </p:val>
                                        </p:tav>
                                      </p:tavLst>
                                    </p:anim>
                                  </p:childTnLst>
                                </p:cTn>
                              </p:par>
                              <p:par>
                                <p:cTn id="33" presetID="10" presetClass="entr" presetSubtype="0" fill="hold" grpId="0" nodeType="with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fade">
                                      <p:cBhvr>
                                        <p:cTn id="35" dur="500"/>
                                        <p:tgtEl>
                                          <p:spTgt spid="16"/>
                                        </p:tgtEl>
                                      </p:cBhvr>
                                    </p:animEffect>
                                  </p:childTnLst>
                                </p:cTn>
                              </p:par>
                            </p:childTnLst>
                          </p:cTn>
                        </p:par>
                        <p:par>
                          <p:cTn id="36" fill="hold">
                            <p:stCondLst>
                              <p:cond delay="500"/>
                            </p:stCondLst>
                            <p:childTnLst>
                              <p:par>
                                <p:cTn id="37" presetID="10" presetClass="entr" presetSubtype="0" fill="hold" grpId="0" nodeType="after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fade">
                                      <p:cBhvr>
                                        <p:cTn id="39"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6" grpId="0" animBg="1"/>
      <p:bldP spid="17"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7" name="Freeform 5"/>
          <p:cNvSpPr>
            <a:spLocks/>
          </p:cNvSpPr>
          <p:nvPr userDrawn="1"/>
        </p:nvSpPr>
        <p:spPr bwMode="auto">
          <a:xfrm>
            <a:off x="1" y="1"/>
            <a:ext cx="1279133" cy="170551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75000"/>
              <a:alpha val="7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8" name="Freeform 5"/>
          <p:cNvSpPr>
            <a:spLocks/>
          </p:cNvSpPr>
          <p:nvPr userDrawn="1"/>
        </p:nvSpPr>
        <p:spPr bwMode="auto">
          <a:xfrm>
            <a:off x="1482771" y="1135987"/>
            <a:ext cx="463475" cy="617966"/>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40000"/>
              <a:lumOff val="60000"/>
              <a:alpha val="7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9" name="Freeform 5"/>
          <p:cNvSpPr>
            <a:spLocks/>
          </p:cNvSpPr>
          <p:nvPr userDrawn="1"/>
        </p:nvSpPr>
        <p:spPr bwMode="auto">
          <a:xfrm>
            <a:off x="1904442" y="570066"/>
            <a:ext cx="317204" cy="422939"/>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20000"/>
              <a:lumOff val="80000"/>
              <a:alpha val="7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0" name="Freeform 5"/>
          <p:cNvSpPr>
            <a:spLocks/>
          </p:cNvSpPr>
          <p:nvPr userDrawn="1"/>
        </p:nvSpPr>
        <p:spPr bwMode="auto">
          <a:xfrm>
            <a:off x="2149883" y="1311026"/>
            <a:ext cx="510047" cy="680062"/>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75000"/>
              <a:alpha val="7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1" name="Freeform 5"/>
          <p:cNvSpPr>
            <a:spLocks/>
          </p:cNvSpPr>
          <p:nvPr userDrawn="1"/>
        </p:nvSpPr>
        <p:spPr bwMode="auto">
          <a:xfrm>
            <a:off x="1468548" y="406092"/>
            <a:ext cx="245960" cy="327946"/>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50000"/>
              <a:alpha val="7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2" name="Freeform 5"/>
          <p:cNvSpPr>
            <a:spLocks/>
          </p:cNvSpPr>
          <p:nvPr userDrawn="1"/>
        </p:nvSpPr>
        <p:spPr bwMode="auto">
          <a:xfrm>
            <a:off x="963696" y="1968948"/>
            <a:ext cx="630875" cy="841167"/>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60000"/>
              <a:lumOff val="40000"/>
              <a:alpha val="7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3" name="Freeform 5"/>
          <p:cNvSpPr>
            <a:spLocks/>
          </p:cNvSpPr>
          <p:nvPr userDrawn="1"/>
        </p:nvSpPr>
        <p:spPr bwMode="auto">
          <a:xfrm>
            <a:off x="481201" y="1863888"/>
            <a:ext cx="317204" cy="422939"/>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40000"/>
              <a:lumOff val="60000"/>
              <a:alpha val="7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6" name="Freeform 5"/>
          <p:cNvSpPr>
            <a:spLocks/>
          </p:cNvSpPr>
          <p:nvPr userDrawn="1"/>
        </p:nvSpPr>
        <p:spPr bwMode="auto">
          <a:xfrm rot="5400000" flipH="1">
            <a:off x="16724" y="217306"/>
            <a:ext cx="530831" cy="398123"/>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7" name="TextBox 16"/>
          <p:cNvSpPr txBox="1"/>
          <p:nvPr userDrawn="1"/>
        </p:nvSpPr>
        <p:spPr>
          <a:xfrm>
            <a:off x="112798" y="221426"/>
            <a:ext cx="529312" cy="369332"/>
          </a:xfrm>
          <a:prstGeom prst="rect">
            <a:avLst/>
          </a:prstGeom>
          <a:noFill/>
        </p:spPr>
        <p:txBody>
          <a:bodyPr wrap="none" rtlCol="0">
            <a:spAutoFit/>
          </a:bodyPr>
          <a:lstStyle/>
          <a:p>
            <a:pPr algn="ctr"/>
            <a:fld id="{260E2A6B-A809-4840-BF14-8648BC0BDF87}" type="slidenum">
              <a:rPr lang="id-ID" sz="1800" b="1" smtClean="0">
                <a:solidFill>
                  <a:schemeClr val="bg1"/>
                </a:solidFill>
              </a:rPr>
              <a:pPr algn="ctr"/>
              <a:t>‹#›</a:t>
            </a:fld>
            <a:endParaRPr lang="id-ID" sz="1800" dirty="0">
              <a:solidFill>
                <a:schemeClr val="bg1"/>
              </a:solidFill>
            </a:endParaRPr>
          </a:p>
        </p:txBody>
      </p:sp>
      <p:sp>
        <p:nvSpPr>
          <p:cNvPr id="19" name="Title 1"/>
          <p:cNvSpPr>
            <a:spLocks noGrp="1"/>
          </p:cNvSpPr>
          <p:nvPr>
            <p:ph type="title"/>
          </p:nvPr>
        </p:nvSpPr>
        <p:spPr>
          <a:xfrm>
            <a:off x="436180" y="76200"/>
            <a:ext cx="8403020" cy="685800"/>
          </a:xfrm>
        </p:spPr>
        <p:txBody>
          <a:bodyPr anchor="ctr" anchorCtr="0">
            <a:normAutofit/>
          </a:bodyPr>
          <a:lstStyle>
            <a:lvl1pPr algn="r">
              <a:defRPr sz="2800" b="1">
                <a:solidFill>
                  <a:schemeClr val="tx1">
                    <a:lumMod val="85000"/>
                    <a:lumOff val="15000"/>
                  </a:schemeClr>
                </a:solidFill>
                <a:latin typeface="Arial" panose="020B0604020202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2261328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0-#ppt_h/2"/>
                                          </p:val>
                                        </p:tav>
                                        <p:tav tm="100000">
                                          <p:val>
                                            <p:strVal val="#ppt_y"/>
                                          </p:val>
                                        </p:tav>
                                      </p:tavLst>
                                    </p:anim>
                                  </p:childTnLst>
                                </p:cTn>
                              </p:par>
                              <p:par>
                                <p:cTn id="9" presetID="2" presetClass="entr" presetSubtype="9"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0-#ppt_w/2"/>
                                          </p:val>
                                        </p:tav>
                                        <p:tav tm="100000">
                                          <p:val>
                                            <p:strVal val="#ppt_x"/>
                                          </p:val>
                                        </p:tav>
                                      </p:tavLst>
                                    </p:anim>
                                    <p:anim calcmode="lin" valueType="num">
                                      <p:cBhvr additive="base">
                                        <p:cTn id="12" dur="500" fill="hold"/>
                                        <p:tgtEl>
                                          <p:spTgt spid="11"/>
                                        </p:tgtEl>
                                        <p:attrNameLst>
                                          <p:attrName>ppt_y</p:attrName>
                                        </p:attrNameLst>
                                      </p:cBhvr>
                                      <p:tavLst>
                                        <p:tav tm="0">
                                          <p:val>
                                            <p:strVal val="0-#ppt_h/2"/>
                                          </p:val>
                                        </p:tav>
                                        <p:tav tm="100000">
                                          <p:val>
                                            <p:strVal val="#ppt_y"/>
                                          </p:val>
                                        </p:tav>
                                      </p:tavLst>
                                    </p:anim>
                                  </p:childTnLst>
                                </p:cTn>
                              </p:par>
                              <p:par>
                                <p:cTn id="13" presetID="2" presetClass="entr" presetSubtype="9"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0-#ppt_w/2"/>
                                          </p:val>
                                        </p:tav>
                                        <p:tav tm="100000">
                                          <p:val>
                                            <p:strVal val="#ppt_x"/>
                                          </p:val>
                                        </p:tav>
                                      </p:tavLst>
                                    </p:anim>
                                    <p:anim calcmode="lin" valueType="num">
                                      <p:cBhvr additive="base">
                                        <p:cTn id="16" dur="500" fill="hold"/>
                                        <p:tgtEl>
                                          <p:spTgt spid="9"/>
                                        </p:tgtEl>
                                        <p:attrNameLst>
                                          <p:attrName>ppt_y</p:attrName>
                                        </p:attrNameLst>
                                      </p:cBhvr>
                                      <p:tavLst>
                                        <p:tav tm="0">
                                          <p:val>
                                            <p:strVal val="0-#ppt_h/2"/>
                                          </p:val>
                                        </p:tav>
                                        <p:tav tm="100000">
                                          <p:val>
                                            <p:strVal val="#ppt_y"/>
                                          </p:val>
                                        </p:tav>
                                      </p:tavLst>
                                    </p:anim>
                                  </p:childTnLst>
                                </p:cTn>
                              </p:par>
                              <p:par>
                                <p:cTn id="17" presetID="2" presetClass="entr" presetSubtype="9"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0-#ppt_w/2"/>
                                          </p:val>
                                        </p:tav>
                                        <p:tav tm="100000">
                                          <p:val>
                                            <p:strVal val="#ppt_x"/>
                                          </p:val>
                                        </p:tav>
                                      </p:tavLst>
                                    </p:anim>
                                    <p:anim calcmode="lin" valueType="num">
                                      <p:cBhvr additive="base">
                                        <p:cTn id="20" dur="500" fill="hold"/>
                                        <p:tgtEl>
                                          <p:spTgt spid="8"/>
                                        </p:tgtEl>
                                        <p:attrNameLst>
                                          <p:attrName>ppt_y</p:attrName>
                                        </p:attrNameLst>
                                      </p:cBhvr>
                                      <p:tavLst>
                                        <p:tav tm="0">
                                          <p:val>
                                            <p:strVal val="0-#ppt_h/2"/>
                                          </p:val>
                                        </p:tav>
                                        <p:tav tm="100000">
                                          <p:val>
                                            <p:strVal val="#ppt_y"/>
                                          </p:val>
                                        </p:tav>
                                      </p:tavLst>
                                    </p:anim>
                                  </p:childTnLst>
                                </p:cTn>
                              </p:par>
                              <p:par>
                                <p:cTn id="21" presetID="2" presetClass="entr" presetSubtype="9"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500" fill="hold"/>
                                        <p:tgtEl>
                                          <p:spTgt spid="10"/>
                                        </p:tgtEl>
                                        <p:attrNameLst>
                                          <p:attrName>ppt_x</p:attrName>
                                        </p:attrNameLst>
                                      </p:cBhvr>
                                      <p:tavLst>
                                        <p:tav tm="0">
                                          <p:val>
                                            <p:strVal val="0-#ppt_w/2"/>
                                          </p:val>
                                        </p:tav>
                                        <p:tav tm="100000">
                                          <p:val>
                                            <p:strVal val="#ppt_x"/>
                                          </p:val>
                                        </p:tav>
                                      </p:tavLst>
                                    </p:anim>
                                    <p:anim calcmode="lin" valueType="num">
                                      <p:cBhvr additive="base">
                                        <p:cTn id="24" dur="500" fill="hold"/>
                                        <p:tgtEl>
                                          <p:spTgt spid="10"/>
                                        </p:tgtEl>
                                        <p:attrNameLst>
                                          <p:attrName>ppt_y</p:attrName>
                                        </p:attrNameLst>
                                      </p:cBhvr>
                                      <p:tavLst>
                                        <p:tav tm="0">
                                          <p:val>
                                            <p:strVal val="0-#ppt_h/2"/>
                                          </p:val>
                                        </p:tav>
                                        <p:tav tm="100000">
                                          <p:val>
                                            <p:strVal val="#ppt_y"/>
                                          </p:val>
                                        </p:tav>
                                      </p:tavLst>
                                    </p:anim>
                                  </p:childTnLst>
                                </p:cTn>
                              </p:par>
                              <p:par>
                                <p:cTn id="25" presetID="2" presetClass="entr" presetSubtype="9"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anim calcmode="lin" valueType="num">
                                      <p:cBhvr additive="base">
                                        <p:cTn id="27" dur="500" fill="hold"/>
                                        <p:tgtEl>
                                          <p:spTgt spid="12"/>
                                        </p:tgtEl>
                                        <p:attrNameLst>
                                          <p:attrName>ppt_x</p:attrName>
                                        </p:attrNameLst>
                                      </p:cBhvr>
                                      <p:tavLst>
                                        <p:tav tm="0">
                                          <p:val>
                                            <p:strVal val="0-#ppt_w/2"/>
                                          </p:val>
                                        </p:tav>
                                        <p:tav tm="100000">
                                          <p:val>
                                            <p:strVal val="#ppt_x"/>
                                          </p:val>
                                        </p:tav>
                                      </p:tavLst>
                                    </p:anim>
                                    <p:anim calcmode="lin" valueType="num">
                                      <p:cBhvr additive="base">
                                        <p:cTn id="28" dur="500" fill="hold"/>
                                        <p:tgtEl>
                                          <p:spTgt spid="12"/>
                                        </p:tgtEl>
                                        <p:attrNameLst>
                                          <p:attrName>ppt_y</p:attrName>
                                        </p:attrNameLst>
                                      </p:cBhvr>
                                      <p:tavLst>
                                        <p:tav tm="0">
                                          <p:val>
                                            <p:strVal val="0-#ppt_h/2"/>
                                          </p:val>
                                        </p:tav>
                                        <p:tav tm="100000">
                                          <p:val>
                                            <p:strVal val="#ppt_y"/>
                                          </p:val>
                                        </p:tav>
                                      </p:tavLst>
                                    </p:anim>
                                  </p:childTnLst>
                                </p:cTn>
                              </p:par>
                              <p:par>
                                <p:cTn id="29" presetID="2" presetClass="entr" presetSubtype="9"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additive="base">
                                        <p:cTn id="31" dur="500" fill="hold"/>
                                        <p:tgtEl>
                                          <p:spTgt spid="13"/>
                                        </p:tgtEl>
                                        <p:attrNameLst>
                                          <p:attrName>ppt_x</p:attrName>
                                        </p:attrNameLst>
                                      </p:cBhvr>
                                      <p:tavLst>
                                        <p:tav tm="0">
                                          <p:val>
                                            <p:strVal val="0-#ppt_w/2"/>
                                          </p:val>
                                        </p:tav>
                                        <p:tav tm="100000">
                                          <p:val>
                                            <p:strVal val="#ppt_x"/>
                                          </p:val>
                                        </p:tav>
                                      </p:tavLst>
                                    </p:anim>
                                    <p:anim calcmode="lin" valueType="num">
                                      <p:cBhvr additive="base">
                                        <p:cTn id="32" dur="500" fill="hold"/>
                                        <p:tgtEl>
                                          <p:spTgt spid="13"/>
                                        </p:tgtEl>
                                        <p:attrNameLst>
                                          <p:attrName>ppt_y</p:attrName>
                                        </p:attrNameLst>
                                      </p:cBhvr>
                                      <p:tavLst>
                                        <p:tav tm="0">
                                          <p:val>
                                            <p:strVal val="0-#ppt_h/2"/>
                                          </p:val>
                                        </p:tav>
                                        <p:tav tm="100000">
                                          <p:val>
                                            <p:strVal val="#ppt_y"/>
                                          </p:val>
                                        </p:tav>
                                      </p:tavLst>
                                    </p:anim>
                                  </p:childTnLst>
                                </p:cTn>
                              </p:par>
                              <p:par>
                                <p:cTn id="33" presetID="10" presetClass="entr" presetSubtype="0" fill="hold" grpId="0" nodeType="with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fade">
                                      <p:cBhvr>
                                        <p:cTn id="35" dur="500"/>
                                        <p:tgtEl>
                                          <p:spTgt spid="16"/>
                                        </p:tgtEl>
                                      </p:cBhvr>
                                    </p:animEffect>
                                  </p:childTnLst>
                                </p:cTn>
                              </p:par>
                            </p:childTnLst>
                          </p:cTn>
                        </p:par>
                        <p:par>
                          <p:cTn id="36" fill="hold">
                            <p:stCondLst>
                              <p:cond delay="500"/>
                            </p:stCondLst>
                            <p:childTnLst>
                              <p:par>
                                <p:cTn id="37" presetID="10" presetClass="entr" presetSubtype="0" fill="hold" grpId="0" nodeType="after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fade">
                                      <p:cBhvr>
                                        <p:cTn id="39"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6" grpId="0" animBg="1"/>
      <p:bldP spid="17" grpId="0"/>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idx="1"/>
          </p:nvPr>
        </p:nvSpPr>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A3A8EFDE-6DEC-40E4-83DA-71F32B512D8E}" type="datetime1">
              <a:rPr lang="en-US" smtClean="0"/>
              <a:pPr/>
              <a:t>3/3/2021</a:t>
            </a:fld>
            <a:endParaRPr lang="en-US"/>
          </a:p>
        </p:txBody>
      </p:sp>
      <p:sp>
        <p:nvSpPr>
          <p:cNvPr id="5" name="Footer Placeholder 4"/>
          <p:cNvSpPr>
            <a:spLocks noGrp="1"/>
          </p:cNvSpPr>
          <p:nvPr>
            <p:ph type="ftr" sz="quarter" idx="11"/>
          </p:nvPr>
        </p:nvSpPr>
        <p:spPr/>
        <p:txBody>
          <a:bodyPr/>
          <a:lstStyle/>
          <a:p>
            <a:r>
              <a:rPr lang="en-US"/>
              <a:t>Internet of Things</a:t>
            </a:r>
          </a:p>
        </p:txBody>
      </p:sp>
      <p:sp>
        <p:nvSpPr>
          <p:cNvPr id="6" name="Slide Number Placeholder 5"/>
          <p:cNvSpPr>
            <a:spLocks noGrp="1"/>
          </p:cNvSpPr>
          <p:nvPr>
            <p:ph type="sldNum" sz="quarter" idx="12"/>
          </p:nvPr>
        </p:nvSpPr>
        <p:spPr/>
        <p:txBody>
          <a:bodyPr/>
          <a:lstStyle/>
          <a:p>
            <a:fld id="{C7166D64-B704-437D-B69D-68597F3ED001}"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981200"/>
            <a:ext cx="7772400" cy="1362075"/>
          </a:xfrm>
        </p:spPr>
        <p:txBody>
          <a:bodyPr anchor="b">
            <a:noAutofit/>
          </a:bodyPr>
          <a:lstStyle>
            <a:lvl1pPr algn="l">
              <a:buNone/>
              <a:defRPr sz="4300" b="1" cap="none" baseline="0">
                <a:ln w="12700">
                  <a:solidFill>
                    <a:schemeClr val="accent2">
                      <a:shade val="90000"/>
                      <a:satMod val="150000"/>
                    </a:schemeClr>
                  </a:solidFill>
                </a:ln>
                <a:solidFill>
                  <a:srgbClr val="FFFFFF"/>
                </a:solidFill>
                <a:effectLst>
                  <a:outerShdw blurRad="38100" dist="38100" dir="5400000" algn="tl" rotWithShape="0">
                    <a:srgbClr val="000000">
                      <a:alpha val="25000"/>
                    </a:srgbClr>
                  </a:outerShdw>
                </a:effectLst>
              </a:defRPr>
            </a:lvl1pPr>
          </a:lstStyle>
          <a:p>
            <a:r>
              <a:rPr kumimoji="0" lang="en-US"/>
              <a:t>Click to edit Master title style</a:t>
            </a:r>
          </a:p>
        </p:txBody>
      </p:sp>
      <p:sp>
        <p:nvSpPr>
          <p:cNvPr id="3" name="Text Placeholder 2"/>
          <p:cNvSpPr>
            <a:spLocks noGrp="1"/>
          </p:cNvSpPr>
          <p:nvPr>
            <p:ph type="body" idx="1"/>
          </p:nvPr>
        </p:nvSpPr>
        <p:spPr>
          <a:xfrm>
            <a:off x="722313" y="3367088"/>
            <a:ext cx="7772400" cy="1509712"/>
          </a:xfrm>
        </p:spPr>
        <p:txBody>
          <a:bodyPr anchor="t"/>
          <a:lstStyle>
            <a:lvl1pPr marL="45720" indent="0">
              <a:buNone/>
              <a:defRPr sz="2100" b="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fld id="{0E64E2F0-5881-4852-8E7F-66910168825E}" type="datetime1">
              <a:rPr lang="en-US" smtClean="0"/>
              <a:pPr/>
              <a:t>3/3/2021</a:t>
            </a:fld>
            <a:endParaRPr lang="en-US"/>
          </a:p>
        </p:txBody>
      </p:sp>
      <p:sp>
        <p:nvSpPr>
          <p:cNvPr id="5" name="Footer Placeholder 4"/>
          <p:cNvSpPr>
            <a:spLocks noGrp="1"/>
          </p:cNvSpPr>
          <p:nvPr>
            <p:ph type="ftr" sz="quarter" idx="11"/>
          </p:nvPr>
        </p:nvSpPr>
        <p:spPr/>
        <p:txBody>
          <a:bodyPr/>
          <a:lstStyle/>
          <a:p>
            <a:r>
              <a:rPr lang="en-US"/>
              <a:t>Internet of Things</a:t>
            </a:r>
          </a:p>
        </p:txBody>
      </p:sp>
      <p:sp>
        <p:nvSpPr>
          <p:cNvPr id="6" name="Slide Number Placeholder 5"/>
          <p:cNvSpPr>
            <a:spLocks noGrp="1"/>
          </p:cNvSpPr>
          <p:nvPr>
            <p:ph type="sldNum" sz="quarter" idx="12"/>
          </p:nvPr>
        </p:nvSpPr>
        <p:spPr/>
        <p:txBody>
          <a:bodyPr/>
          <a:lstStyle/>
          <a:p>
            <a:fld id="{C7166D64-B704-437D-B69D-68597F3ED001}"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sz="half" idx="1"/>
          </p:nvPr>
        </p:nvSpPr>
        <p:spPr>
          <a:xfrm>
            <a:off x="457200" y="2249424"/>
            <a:ext cx="4038600" cy="4525963"/>
          </a:xfrm>
        </p:spPr>
        <p:txBody>
          <a:bodyPr/>
          <a:lstStyle>
            <a:lvl1pPr>
              <a:defRPr sz="2000"/>
            </a:lvl1pPr>
            <a:lvl2pPr>
              <a:defRPr sz="1900"/>
            </a:lvl2pPr>
            <a:lvl3pPr>
              <a:defRPr sz="18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4648200" y="2249424"/>
            <a:ext cx="4038600" cy="4525963"/>
          </a:xfrm>
        </p:spPr>
        <p:txBody>
          <a:bodyPr/>
          <a:lstStyle>
            <a:lvl1pPr>
              <a:defRPr sz="2000"/>
            </a:lvl1pPr>
            <a:lvl2pPr>
              <a:defRPr sz="1900"/>
            </a:lvl2pPr>
            <a:lvl3pPr>
              <a:defRPr sz="18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2861453D-2283-4E2C-9BAF-3D101F0A50DB}" type="datetime1">
              <a:rPr lang="en-US" smtClean="0"/>
              <a:pPr/>
              <a:t>3/3/2021</a:t>
            </a:fld>
            <a:endParaRPr lang="en-US"/>
          </a:p>
        </p:txBody>
      </p:sp>
      <p:sp>
        <p:nvSpPr>
          <p:cNvPr id="6" name="Footer Placeholder 5"/>
          <p:cNvSpPr>
            <a:spLocks noGrp="1"/>
          </p:cNvSpPr>
          <p:nvPr>
            <p:ph type="ftr" sz="quarter" idx="11"/>
          </p:nvPr>
        </p:nvSpPr>
        <p:spPr/>
        <p:txBody>
          <a:bodyPr/>
          <a:lstStyle/>
          <a:p>
            <a:r>
              <a:rPr lang="en-US"/>
              <a:t>Internet of Things</a:t>
            </a:r>
          </a:p>
        </p:txBody>
      </p:sp>
      <p:sp>
        <p:nvSpPr>
          <p:cNvPr id="7" name="Slide Number Placeholder 6"/>
          <p:cNvSpPr>
            <a:spLocks noGrp="1"/>
          </p:cNvSpPr>
          <p:nvPr>
            <p:ph type="sldNum" sz="quarter" idx="12"/>
          </p:nvPr>
        </p:nvSpPr>
        <p:spPr/>
        <p:txBody>
          <a:bodyPr/>
          <a:lstStyle/>
          <a:p>
            <a:fld id="{C7166D64-B704-437D-B69D-68597F3ED001}"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81000" y="1143000"/>
            <a:ext cx="8382000" cy="1069848"/>
          </a:xfrm>
        </p:spPr>
        <p:txBody>
          <a:bodyPr anchor="ctr"/>
          <a:lstStyle>
            <a:lvl1pPr>
              <a:defRPr sz="4000" b="0" i="0" cap="none" baseline="0"/>
            </a:lvl1pPr>
          </a:lstStyle>
          <a:p>
            <a:r>
              <a:rPr kumimoji="0" lang="en-US"/>
              <a:t>Click to edit Master title style</a:t>
            </a:r>
          </a:p>
        </p:txBody>
      </p:sp>
      <p:sp>
        <p:nvSpPr>
          <p:cNvPr id="3" name="Text Placeholder 2"/>
          <p:cNvSpPr>
            <a:spLocks noGrp="1"/>
          </p:cNvSpPr>
          <p:nvPr>
            <p:ph type="body" idx="1"/>
          </p:nvPr>
        </p:nvSpPr>
        <p:spPr>
          <a:xfrm>
            <a:off x="381000" y="2244970"/>
            <a:ext cx="4041648" cy="457200"/>
          </a:xfrm>
          <a:solidFill>
            <a:schemeClr val="accent2">
              <a:satMod val="150000"/>
              <a:alpha val="25000"/>
            </a:schemeClr>
          </a:solidFill>
          <a:ln w="12700">
            <a:solidFill>
              <a:schemeClr val="accent2"/>
            </a:solidFill>
          </a:ln>
        </p:spPr>
        <p:txBody>
          <a:bodyPr anchor="ctr">
            <a:noAutofit/>
          </a:bodyPr>
          <a:lstStyle>
            <a:lvl1pPr marL="45720" indent="0">
              <a:buNone/>
              <a:defRPr sz="1900" b="1">
                <a:solidFill>
                  <a:schemeClr val="tx1">
                    <a:tint val="95000"/>
                  </a:schemeClr>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721225" y="2244970"/>
            <a:ext cx="4041775" cy="457200"/>
          </a:xfrm>
          <a:solidFill>
            <a:schemeClr val="accent2">
              <a:satMod val="150000"/>
              <a:alpha val="25000"/>
            </a:schemeClr>
          </a:solidFill>
          <a:ln w="12700">
            <a:solidFill>
              <a:schemeClr val="accent2"/>
            </a:solidFill>
          </a:ln>
        </p:spPr>
        <p:txBody>
          <a:bodyPr anchor="ctr">
            <a:noAutofit/>
          </a:bodyPr>
          <a:lstStyle>
            <a:lvl1pPr marL="45720" indent="0">
              <a:buNone/>
              <a:defRPr sz="1900" b="1">
                <a:solidFill>
                  <a:schemeClr val="tx1">
                    <a:tint val="95000"/>
                  </a:schemeClr>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5" name="Content Placeholder 4"/>
          <p:cNvSpPr>
            <a:spLocks noGrp="1"/>
          </p:cNvSpPr>
          <p:nvPr>
            <p:ph sz="quarter" idx="2"/>
          </p:nvPr>
        </p:nvSpPr>
        <p:spPr>
          <a:xfrm>
            <a:off x="381000" y="2708519"/>
            <a:ext cx="4041648" cy="3886200"/>
          </a:xfrm>
        </p:spPr>
        <p:txBody>
          <a:bodyPr/>
          <a:lstStyle>
            <a:lvl1pPr>
              <a:defRPr sz="20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Content Placeholder 5"/>
          <p:cNvSpPr>
            <a:spLocks noGrp="1"/>
          </p:cNvSpPr>
          <p:nvPr>
            <p:ph sz="quarter" idx="4"/>
          </p:nvPr>
        </p:nvSpPr>
        <p:spPr>
          <a:xfrm>
            <a:off x="4718304" y="2708519"/>
            <a:ext cx="4041775" cy="3886200"/>
          </a:xfrm>
        </p:spPr>
        <p:txBody>
          <a:bodyPr/>
          <a:lstStyle>
            <a:lvl1pPr>
              <a:defRPr sz="20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26" name="Date Placeholder 25"/>
          <p:cNvSpPr>
            <a:spLocks noGrp="1"/>
          </p:cNvSpPr>
          <p:nvPr>
            <p:ph type="dt" sz="half" idx="10"/>
          </p:nvPr>
        </p:nvSpPr>
        <p:spPr/>
        <p:txBody>
          <a:bodyPr rtlCol="0"/>
          <a:lstStyle/>
          <a:p>
            <a:fld id="{91BD4636-A6A7-4472-9BE0-54EDD18B4A42}" type="datetime1">
              <a:rPr lang="en-US" smtClean="0"/>
              <a:pPr/>
              <a:t>3/3/2021</a:t>
            </a:fld>
            <a:endParaRPr lang="en-US"/>
          </a:p>
        </p:txBody>
      </p:sp>
      <p:sp>
        <p:nvSpPr>
          <p:cNvPr id="27" name="Slide Number Placeholder 26"/>
          <p:cNvSpPr>
            <a:spLocks noGrp="1"/>
          </p:cNvSpPr>
          <p:nvPr>
            <p:ph type="sldNum" sz="quarter" idx="11"/>
          </p:nvPr>
        </p:nvSpPr>
        <p:spPr/>
        <p:txBody>
          <a:bodyPr rtlCol="0"/>
          <a:lstStyle/>
          <a:p>
            <a:fld id="{C7166D64-B704-437D-B69D-68597F3ED001}" type="slidenum">
              <a:rPr lang="en-US" smtClean="0"/>
              <a:pPr/>
              <a:t>‹#›</a:t>
            </a:fld>
            <a:endParaRPr lang="en-US"/>
          </a:p>
        </p:txBody>
      </p:sp>
      <p:sp>
        <p:nvSpPr>
          <p:cNvPr id="28" name="Footer Placeholder 27"/>
          <p:cNvSpPr>
            <a:spLocks noGrp="1"/>
          </p:cNvSpPr>
          <p:nvPr>
            <p:ph type="ftr" sz="quarter" idx="12"/>
          </p:nvPr>
        </p:nvSpPr>
        <p:spPr/>
        <p:txBody>
          <a:bodyPr rtlCol="0"/>
          <a:lstStyle/>
          <a:p>
            <a:r>
              <a:rPr lang="en-US"/>
              <a:t>Internet of Things</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1143000"/>
            <a:ext cx="8229600" cy="1069848"/>
          </a:xfrm>
        </p:spPr>
        <p:txBody>
          <a:bodyPr anchor="ctr"/>
          <a:lstStyle>
            <a:lvl1pPr>
              <a:defRPr sz="4000">
                <a:solidFill>
                  <a:schemeClr val="tx2"/>
                </a:solidFill>
              </a:defRPr>
            </a:lvl1pPr>
          </a:lstStyle>
          <a:p>
            <a:r>
              <a:rPr kumimoji="0" lang="en-US"/>
              <a:t>Click to edit Master title style</a:t>
            </a:r>
          </a:p>
        </p:txBody>
      </p:sp>
      <p:sp>
        <p:nvSpPr>
          <p:cNvPr id="3" name="Date Placeholder 2"/>
          <p:cNvSpPr>
            <a:spLocks noGrp="1"/>
          </p:cNvSpPr>
          <p:nvPr>
            <p:ph type="dt" sz="half" idx="10"/>
          </p:nvPr>
        </p:nvSpPr>
        <p:spPr>
          <a:xfrm>
            <a:off x="6583680" y="612648"/>
            <a:ext cx="957264" cy="457200"/>
          </a:xfrm>
        </p:spPr>
        <p:txBody>
          <a:bodyPr/>
          <a:lstStyle/>
          <a:p>
            <a:fld id="{AF30CB0F-0BB4-47DA-BE17-C58190D5E455}" type="datetime1">
              <a:rPr lang="en-US" smtClean="0"/>
              <a:pPr/>
              <a:t>3/3/2021</a:t>
            </a:fld>
            <a:endParaRPr lang="en-US"/>
          </a:p>
        </p:txBody>
      </p:sp>
      <p:sp>
        <p:nvSpPr>
          <p:cNvPr id="4" name="Footer Placeholder 3"/>
          <p:cNvSpPr>
            <a:spLocks noGrp="1"/>
          </p:cNvSpPr>
          <p:nvPr>
            <p:ph type="ftr" sz="quarter" idx="11"/>
          </p:nvPr>
        </p:nvSpPr>
        <p:spPr>
          <a:xfrm>
            <a:off x="5257800" y="612648"/>
            <a:ext cx="1325880" cy="457200"/>
          </a:xfrm>
        </p:spPr>
        <p:txBody>
          <a:bodyPr/>
          <a:lstStyle/>
          <a:p>
            <a:r>
              <a:rPr lang="en-US"/>
              <a:t>Internet of Things</a:t>
            </a:r>
          </a:p>
        </p:txBody>
      </p:sp>
      <p:sp>
        <p:nvSpPr>
          <p:cNvPr id="5" name="Slide Number Placeholder 4"/>
          <p:cNvSpPr>
            <a:spLocks noGrp="1"/>
          </p:cNvSpPr>
          <p:nvPr>
            <p:ph type="sldNum" sz="quarter" idx="12"/>
          </p:nvPr>
        </p:nvSpPr>
        <p:spPr>
          <a:xfrm>
            <a:off x="8174736" y="2272"/>
            <a:ext cx="762000" cy="365760"/>
          </a:xfrm>
        </p:spPr>
        <p:txBody>
          <a:bodyPr/>
          <a:lstStyle/>
          <a:p>
            <a:fld id="{C7166D64-B704-437D-B69D-68597F3ED001}"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5D86729-7566-415D-A131-FC17AA7A3FAA}" type="datetime1">
              <a:rPr lang="en-US" smtClean="0"/>
              <a:pPr/>
              <a:t>3/3/2021</a:t>
            </a:fld>
            <a:endParaRPr lang="en-US"/>
          </a:p>
        </p:txBody>
      </p:sp>
      <p:sp>
        <p:nvSpPr>
          <p:cNvPr id="3" name="Footer Placeholder 2"/>
          <p:cNvSpPr>
            <a:spLocks noGrp="1"/>
          </p:cNvSpPr>
          <p:nvPr>
            <p:ph type="ftr" sz="quarter" idx="11"/>
          </p:nvPr>
        </p:nvSpPr>
        <p:spPr/>
        <p:txBody>
          <a:bodyPr/>
          <a:lstStyle/>
          <a:p>
            <a:r>
              <a:rPr lang="en-US"/>
              <a:t>Internet of Things</a:t>
            </a:r>
          </a:p>
        </p:txBody>
      </p:sp>
      <p:sp>
        <p:nvSpPr>
          <p:cNvPr id="4" name="Slide Number Placeholder 3"/>
          <p:cNvSpPr>
            <a:spLocks noGrp="1"/>
          </p:cNvSpPr>
          <p:nvPr>
            <p:ph type="sldNum" sz="quarter" idx="12"/>
          </p:nvPr>
        </p:nvSpPr>
        <p:spPr/>
        <p:txBody>
          <a:bodyPr/>
          <a:lstStyle/>
          <a:p>
            <a:fld id="{C7166D64-B704-437D-B69D-68597F3ED001}"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353496" y="1101970"/>
            <a:ext cx="3383280" cy="877824"/>
          </a:xfrm>
        </p:spPr>
        <p:txBody>
          <a:bodyPr anchor="b"/>
          <a:lstStyle>
            <a:lvl1pPr algn="l">
              <a:buNone/>
              <a:defRPr sz="1800" b="1"/>
            </a:lvl1pPr>
          </a:lstStyle>
          <a:p>
            <a:r>
              <a:rPr kumimoji="0" lang="en-US"/>
              <a:t>Click to edit Master title style</a:t>
            </a:r>
          </a:p>
        </p:txBody>
      </p:sp>
      <p:sp>
        <p:nvSpPr>
          <p:cNvPr id="3" name="Text Placeholder 2"/>
          <p:cNvSpPr>
            <a:spLocks noGrp="1"/>
          </p:cNvSpPr>
          <p:nvPr>
            <p:ph type="body" idx="2"/>
          </p:nvPr>
        </p:nvSpPr>
        <p:spPr>
          <a:xfrm>
            <a:off x="5353496" y="2010727"/>
            <a:ext cx="3383280" cy="4617720"/>
          </a:xfrm>
        </p:spPr>
        <p:txBody>
          <a:bodyPr/>
          <a:lstStyle>
            <a:lvl1pPr marL="9144" indent="0">
              <a:buNone/>
              <a:defRPr sz="1400"/>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4" name="Content Placeholder 3"/>
          <p:cNvSpPr>
            <a:spLocks noGrp="1"/>
          </p:cNvSpPr>
          <p:nvPr>
            <p:ph sz="half" idx="1"/>
          </p:nvPr>
        </p:nvSpPr>
        <p:spPr>
          <a:xfrm>
            <a:off x="152400" y="776287"/>
            <a:ext cx="5102352" cy="5852160"/>
          </a:xfrm>
        </p:spPr>
        <p:txBody>
          <a:bodyPr/>
          <a:lstStyle>
            <a:lvl1pPr>
              <a:defRPr sz="3200"/>
            </a:lvl1pPr>
            <a:lvl2pPr>
              <a:defRPr sz="2800"/>
            </a:lvl2pPr>
            <a:lvl3pPr>
              <a:defRPr sz="2400"/>
            </a:lvl3pPr>
            <a:lvl4pPr>
              <a:defRPr sz="2000"/>
            </a:lvl4pPr>
            <a:lvl5pPr>
              <a:defRPr sz="20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9D654E7A-7A1A-40E1-ABE9-54C5F9719844}" type="datetime1">
              <a:rPr lang="en-US" smtClean="0"/>
              <a:pPr/>
              <a:t>3/3/2021</a:t>
            </a:fld>
            <a:endParaRPr lang="en-US"/>
          </a:p>
        </p:txBody>
      </p:sp>
      <p:sp>
        <p:nvSpPr>
          <p:cNvPr id="6" name="Footer Placeholder 5"/>
          <p:cNvSpPr>
            <a:spLocks noGrp="1"/>
          </p:cNvSpPr>
          <p:nvPr>
            <p:ph type="ftr" sz="quarter" idx="11"/>
          </p:nvPr>
        </p:nvSpPr>
        <p:spPr/>
        <p:txBody>
          <a:bodyPr/>
          <a:lstStyle/>
          <a:p>
            <a:r>
              <a:rPr lang="en-US"/>
              <a:t>Internet of Things</a:t>
            </a:r>
          </a:p>
        </p:txBody>
      </p:sp>
      <p:sp>
        <p:nvSpPr>
          <p:cNvPr id="7" name="Slide Number Placeholder 6"/>
          <p:cNvSpPr>
            <a:spLocks noGrp="1"/>
          </p:cNvSpPr>
          <p:nvPr>
            <p:ph type="sldNum" sz="quarter" idx="12"/>
          </p:nvPr>
        </p:nvSpPr>
        <p:spPr/>
        <p:txBody>
          <a:bodyPr/>
          <a:lstStyle/>
          <a:p>
            <a:fld id="{C7166D64-B704-437D-B69D-68597F3ED001}"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440434" y="1109160"/>
            <a:ext cx="586803" cy="4681637"/>
          </a:xfrm>
        </p:spPr>
        <p:txBody>
          <a:bodyPr vert="vert270" lIns="45720" tIns="0" rIns="45720" anchor="t"/>
          <a:lstStyle>
            <a:lvl1pPr algn="ctr">
              <a:buNone/>
              <a:defRPr sz="2000" b="1"/>
            </a:lvl1pPr>
          </a:lstStyle>
          <a:p>
            <a:r>
              <a:rPr kumimoji="0" lang="en-US"/>
              <a:t>Click to edit Master title style</a:t>
            </a:r>
          </a:p>
        </p:txBody>
      </p:sp>
      <p:sp>
        <p:nvSpPr>
          <p:cNvPr id="3" name="Picture Placeholder 2"/>
          <p:cNvSpPr>
            <a:spLocks noGrp="1"/>
          </p:cNvSpPr>
          <p:nvPr>
            <p:ph type="pic" idx="1"/>
          </p:nvPr>
        </p:nvSpPr>
        <p:spPr>
          <a:xfrm>
            <a:off x="403671" y="1143000"/>
            <a:ext cx="4572000" cy="4572000"/>
          </a:xfrm>
          <a:solidFill>
            <a:srgbClr val="EAEAEA"/>
          </a:solidFill>
          <a:ln w="50800">
            <a:solidFill>
              <a:srgbClr val="FFFFFF"/>
            </a:solidFill>
            <a:miter lim="800000"/>
          </a:ln>
          <a:effectLst>
            <a:outerShdw blurRad="57150" dist="31750" dir="4800000" algn="tl" rotWithShape="0">
              <a:srgbClr val="000000">
                <a:alpha val="25000"/>
              </a:srgbClr>
            </a:outerShdw>
          </a:effectLst>
          <a:scene3d>
            <a:camera prst="orthographicFront"/>
            <a:lightRig rig="twoPt" dir="t">
              <a:rot lat="0" lon="0" rev="7200000"/>
            </a:lightRig>
          </a:scene3d>
          <a:sp3d contourW="2540">
            <a:bevelT w="25400" h="19050"/>
            <a:contourClr>
              <a:srgbClr val="AEAEAE"/>
            </a:contourClr>
          </a:sp3d>
        </p:spPr>
        <p:txBody>
          <a:bodyPr/>
          <a:lstStyle>
            <a:lvl1pPr marL="0" indent="0">
              <a:buNone/>
              <a:defRPr sz="3200"/>
            </a:lvl1pPr>
          </a:lstStyle>
          <a:p>
            <a:r>
              <a:rPr kumimoji="0" lang="en-US"/>
              <a:t>Click icon to add picture</a:t>
            </a:r>
            <a:endParaRPr kumimoji="0" lang="en-US" dirty="0"/>
          </a:p>
        </p:txBody>
      </p:sp>
      <p:sp>
        <p:nvSpPr>
          <p:cNvPr id="4" name="Text Placeholder 3"/>
          <p:cNvSpPr>
            <a:spLocks noGrp="1"/>
          </p:cNvSpPr>
          <p:nvPr>
            <p:ph type="body" sz="half" idx="2"/>
          </p:nvPr>
        </p:nvSpPr>
        <p:spPr>
          <a:xfrm>
            <a:off x="6088443" y="3274308"/>
            <a:ext cx="2590800" cy="2516489"/>
          </a:xfrm>
        </p:spPr>
        <p:txBody>
          <a:bodyPr lIns="0" tIns="0" rIns="45720" anchor="t"/>
          <a:lstStyle>
            <a:lvl1pPr marL="0" indent="0">
              <a:lnSpc>
                <a:spcPct val="100000"/>
              </a:lnSpc>
              <a:spcBef>
                <a:spcPts val="0"/>
              </a:spcBef>
              <a:buFontTx/>
              <a:buNone/>
              <a:defRPr sz="1300"/>
            </a:lvl1pPr>
            <a:lvl2pPr>
              <a:buFontTx/>
              <a:buNone/>
              <a:defRPr sz="1200"/>
            </a:lvl2pPr>
            <a:lvl3pPr>
              <a:buFontTx/>
              <a:buNone/>
              <a:defRPr sz="1000"/>
            </a:lvl3pPr>
            <a:lvl4pPr>
              <a:buFontTx/>
              <a:buNone/>
              <a:defRPr sz="900"/>
            </a:lvl4pPr>
            <a:lvl5pPr>
              <a:buFontTx/>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fld id="{DE9895CF-9E92-481A-8BA0-5E9C913A476C}" type="datetime1">
              <a:rPr lang="en-US" smtClean="0"/>
              <a:pPr/>
              <a:t>3/3/2021</a:t>
            </a:fld>
            <a:endParaRPr lang="en-US"/>
          </a:p>
        </p:txBody>
      </p:sp>
      <p:sp>
        <p:nvSpPr>
          <p:cNvPr id="6" name="Footer Placeholder 5"/>
          <p:cNvSpPr>
            <a:spLocks noGrp="1"/>
          </p:cNvSpPr>
          <p:nvPr>
            <p:ph type="ftr" sz="quarter" idx="11"/>
          </p:nvPr>
        </p:nvSpPr>
        <p:spPr/>
        <p:txBody>
          <a:bodyPr/>
          <a:lstStyle/>
          <a:p>
            <a:r>
              <a:rPr lang="en-US"/>
              <a:t>Internet of Things</a:t>
            </a:r>
          </a:p>
        </p:txBody>
      </p:sp>
      <p:sp>
        <p:nvSpPr>
          <p:cNvPr id="7" name="Slide Number Placeholder 6"/>
          <p:cNvSpPr>
            <a:spLocks noGrp="1"/>
          </p:cNvSpPr>
          <p:nvPr>
            <p:ph type="sldNum" sz="quarter" idx="12"/>
          </p:nvPr>
        </p:nvSpPr>
        <p:spPr/>
        <p:txBody>
          <a:bodyPr/>
          <a:lstStyle/>
          <a:p>
            <a:fld id="{C7166D64-B704-437D-B69D-68597F3ED001}"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8" name="Rectangle 27"/>
          <p:cNvSpPr/>
          <p:nvPr/>
        </p:nvSpPr>
        <p:spPr>
          <a:xfrm>
            <a:off x="1" y="366818"/>
            <a:ext cx="9144000" cy="84407"/>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9" name="Rectangle 28"/>
          <p:cNvSpPr/>
          <p:nvPr/>
        </p:nvSpPr>
        <p:spPr>
          <a:xfrm>
            <a:off x="0" y="-1"/>
            <a:ext cx="9144000" cy="310663"/>
          </a:xfrm>
          <a:prstGeom prst="rect">
            <a:avLst/>
          </a:prstGeom>
          <a:solidFill>
            <a:schemeClr val="tx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0" name="Rectangle 29"/>
          <p:cNvSpPr/>
          <p:nvPr/>
        </p:nvSpPr>
        <p:spPr>
          <a:xfrm>
            <a:off x="0" y="308276"/>
            <a:ext cx="9144001" cy="91441"/>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1" name="Rectangle 30"/>
          <p:cNvSpPr/>
          <p:nvPr/>
        </p:nvSpPr>
        <p:spPr>
          <a:xfrm flipV="1">
            <a:off x="5410182" y="360246"/>
            <a:ext cx="3733819" cy="91087"/>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2" name="Rectangle 31"/>
          <p:cNvSpPr/>
          <p:nvPr/>
        </p:nvSpPr>
        <p:spPr>
          <a:xfrm flipV="1">
            <a:off x="5410200" y="440112"/>
            <a:ext cx="3733801" cy="180035"/>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useBgFill="1">
        <p:nvSpPr>
          <p:cNvPr id="33" name="Rounded Rectangle 32"/>
          <p:cNvSpPr/>
          <p:nvPr/>
        </p:nvSpPr>
        <p:spPr bwMode="white">
          <a:xfrm>
            <a:off x="5407339" y="497504"/>
            <a:ext cx="3063240" cy="27432"/>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useBgFill="1">
        <p:nvSpPr>
          <p:cNvPr id="34" name="Rounded Rectangle 33"/>
          <p:cNvSpPr/>
          <p:nvPr/>
        </p:nvSpPr>
        <p:spPr bwMode="white">
          <a:xfrm>
            <a:off x="7373646" y="588943"/>
            <a:ext cx="1600200" cy="36576"/>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5" name="Rectangle 34"/>
          <p:cNvSpPr/>
          <p:nvPr/>
        </p:nvSpPr>
        <p:spPr bwMode="invGray">
          <a:xfrm>
            <a:off x="9084966" y="-2001"/>
            <a:ext cx="57626" cy="621792"/>
          </a:xfrm>
          <a:prstGeom prst="rect">
            <a:avLst/>
          </a:prstGeom>
          <a:solidFill>
            <a:srgbClr val="FFFFFF">
              <a:alpha val="65098"/>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36" name="Rectangle 35"/>
          <p:cNvSpPr/>
          <p:nvPr/>
        </p:nvSpPr>
        <p:spPr bwMode="invGray">
          <a:xfrm>
            <a:off x="9044481" y="-2001"/>
            <a:ext cx="27432" cy="621792"/>
          </a:xfrm>
          <a:prstGeom prst="rect">
            <a:avLst/>
          </a:prstGeom>
          <a:solidFill>
            <a:srgbClr val="FFFFFF">
              <a:alpha val="65098"/>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37" name="Rectangle 36"/>
          <p:cNvSpPr/>
          <p:nvPr/>
        </p:nvSpPr>
        <p:spPr bwMode="invGray">
          <a:xfrm>
            <a:off x="9025428" y="-2001"/>
            <a:ext cx="9144" cy="621792"/>
          </a:xfrm>
          <a:prstGeom prst="rect">
            <a:avLst/>
          </a:prstGeom>
          <a:solidFill>
            <a:srgbClr val="FFFFFF">
              <a:alpha val="6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8" name="Rectangle 37"/>
          <p:cNvSpPr/>
          <p:nvPr/>
        </p:nvSpPr>
        <p:spPr bwMode="invGray">
          <a:xfrm>
            <a:off x="8975423" y="-2001"/>
            <a:ext cx="27432" cy="621792"/>
          </a:xfrm>
          <a:prstGeom prst="rect">
            <a:avLst/>
          </a:prstGeom>
          <a:solidFill>
            <a:srgbClr val="FFFFFF">
              <a:alpha val="4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9" name="Rectangle 38"/>
          <p:cNvSpPr/>
          <p:nvPr/>
        </p:nvSpPr>
        <p:spPr bwMode="invGray">
          <a:xfrm>
            <a:off x="8915677" y="380"/>
            <a:ext cx="54864" cy="585216"/>
          </a:xfrm>
          <a:prstGeom prst="rect">
            <a:avLst/>
          </a:prstGeom>
          <a:solidFill>
            <a:srgbClr val="FFFFFF">
              <a:alpha val="2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40" name="Rectangle 39"/>
          <p:cNvSpPr/>
          <p:nvPr/>
        </p:nvSpPr>
        <p:spPr bwMode="invGray">
          <a:xfrm>
            <a:off x="8873475" y="380"/>
            <a:ext cx="9144" cy="585216"/>
          </a:xfrm>
          <a:prstGeom prst="rect">
            <a:avLst/>
          </a:prstGeom>
          <a:solidFill>
            <a:srgbClr val="FFFFFF">
              <a:alpha val="30196"/>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2" name="Title Placeholder 21"/>
          <p:cNvSpPr>
            <a:spLocks noGrp="1"/>
          </p:cNvSpPr>
          <p:nvPr>
            <p:ph type="title"/>
          </p:nvPr>
        </p:nvSpPr>
        <p:spPr>
          <a:xfrm>
            <a:off x="457200" y="1143000"/>
            <a:ext cx="8229600" cy="1066800"/>
          </a:xfrm>
          <a:prstGeom prst="rect">
            <a:avLst/>
          </a:prstGeom>
        </p:spPr>
        <p:txBody>
          <a:bodyPr vert="horz" anchor="ctr">
            <a:normAutofit/>
          </a:bodyPr>
          <a:lstStyle/>
          <a:p>
            <a:r>
              <a:rPr kumimoji="0" lang="en-US"/>
              <a:t>Click to edit Master title style</a:t>
            </a:r>
          </a:p>
        </p:txBody>
      </p:sp>
      <p:sp>
        <p:nvSpPr>
          <p:cNvPr id="13" name="Text Placeholder 12"/>
          <p:cNvSpPr>
            <a:spLocks noGrp="1"/>
          </p:cNvSpPr>
          <p:nvPr>
            <p:ph type="body" idx="1"/>
          </p:nvPr>
        </p:nvSpPr>
        <p:spPr>
          <a:xfrm>
            <a:off x="457200" y="2249424"/>
            <a:ext cx="8229600" cy="4325112"/>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4" name="Date Placeholder 13"/>
          <p:cNvSpPr>
            <a:spLocks noGrp="1"/>
          </p:cNvSpPr>
          <p:nvPr>
            <p:ph type="dt" sz="half" idx="2"/>
          </p:nvPr>
        </p:nvSpPr>
        <p:spPr>
          <a:xfrm>
            <a:off x="6586536" y="612648"/>
            <a:ext cx="957264" cy="457200"/>
          </a:xfrm>
          <a:prstGeom prst="rect">
            <a:avLst/>
          </a:prstGeom>
        </p:spPr>
        <p:txBody>
          <a:bodyPr vert="horz"/>
          <a:lstStyle>
            <a:lvl1pPr algn="l" eaLnBrk="1" latinLnBrk="0" hangingPunct="1">
              <a:defRPr kumimoji="0" sz="800">
                <a:solidFill>
                  <a:schemeClr val="accent2"/>
                </a:solidFill>
              </a:defRPr>
            </a:lvl1pPr>
          </a:lstStyle>
          <a:p>
            <a:fld id="{6E8D0489-D62F-4AFD-A16E-8C7C96183209}" type="datetime1">
              <a:rPr lang="en-US" smtClean="0"/>
              <a:pPr/>
              <a:t>3/3/2021</a:t>
            </a:fld>
            <a:endParaRPr lang="en-US"/>
          </a:p>
        </p:txBody>
      </p:sp>
      <p:sp>
        <p:nvSpPr>
          <p:cNvPr id="3" name="Footer Placeholder 2"/>
          <p:cNvSpPr>
            <a:spLocks noGrp="1"/>
          </p:cNvSpPr>
          <p:nvPr>
            <p:ph type="ftr" sz="quarter" idx="3"/>
          </p:nvPr>
        </p:nvSpPr>
        <p:spPr>
          <a:xfrm>
            <a:off x="5257800" y="612648"/>
            <a:ext cx="1325880" cy="457200"/>
          </a:xfrm>
          <a:prstGeom prst="rect">
            <a:avLst/>
          </a:prstGeom>
        </p:spPr>
        <p:txBody>
          <a:bodyPr vert="horz"/>
          <a:lstStyle>
            <a:lvl1pPr algn="r" eaLnBrk="1" latinLnBrk="0" hangingPunct="1">
              <a:defRPr kumimoji="0" sz="800">
                <a:solidFill>
                  <a:schemeClr val="accent2"/>
                </a:solidFill>
              </a:defRPr>
            </a:lvl1pPr>
          </a:lstStyle>
          <a:p>
            <a:r>
              <a:rPr lang="en-US"/>
              <a:t>Internet of Things</a:t>
            </a:r>
          </a:p>
        </p:txBody>
      </p:sp>
      <p:sp>
        <p:nvSpPr>
          <p:cNvPr id="23" name="Slide Number Placeholder 22"/>
          <p:cNvSpPr>
            <a:spLocks noGrp="1"/>
          </p:cNvSpPr>
          <p:nvPr>
            <p:ph type="sldNum" sz="quarter" idx="4"/>
          </p:nvPr>
        </p:nvSpPr>
        <p:spPr>
          <a:xfrm>
            <a:off x="8174736" y="2272"/>
            <a:ext cx="762000" cy="365760"/>
          </a:xfrm>
          <a:prstGeom prst="rect">
            <a:avLst/>
          </a:prstGeom>
        </p:spPr>
        <p:txBody>
          <a:bodyPr vert="horz" anchor="b"/>
          <a:lstStyle>
            <a:lvl1pPr algn="r" eaLnBrk="1" latinLnBrk="0" hangingPunct="1">
              <a:defRPr kumimoji="0" sz="1800">
                <a:solidFill>
                  <a:srgbClr val="FFFFFF"/>
                </a:solidFill>
              </a:defRPr>
            </a:lvl1pPr>
          </a:lstStyle>
          <a:p>
            <a:fld id="{C7166D64-B704-437D-B69D-68597F3ED001}"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950" r:id="rId1"/>
    <p:sldLayoutId id="2147483951" r:id="rId2"/>
    <p:sldLayoutId id="2147483952" r:id="rId3"/>
    <p:sldLayoutId id="2147483953" r:id="rId4"/>
    <p:sldLayoutId id="2147483954" r:id="rId5"/>
    <p:sldLayoutId id="2147483955" r:id="rId6"/>
    <p:sldLayoutId id="2147483956" r:id="rId7"/>
    <p:sldLayoutId id="2147483957" r:id="rId8"/>
    <p:sldLayoutId id="2147483958" r:id="rId9"/>
    <p:sldLayoutId id="2147483959" r:id="rId10"/>
    <p:sldLayoutId id="2147483960" r:id="rId11"/>
    <p:sldLayoutId id="2147483962" r:id="rId12"/>
    <p:sldLayoutId id="2147483963" r:id="rId13"/>
    <p:sldLayoutId id="2147483964" r:id="rId14"/>
    <p:sldLayoutId id="2147483967" r:id="rId15"/>
    <p:sldLayoutId id="2147483968" r:id="rId16"/>
    <p:sldLayoutId id="2147483969" r:id="rId17"/>
  </p:sldLayoutIdLst>
  <p:hf sldNum="0" hdr="0"/>
  <p:txStyles>
    <p:titleStyle>
      <a:lvl1pPr algn="l" rtl="0" eaLnBrk="1" latinLnBrk="0" hangingPunct="1">
        <a:spcBef>
          <a:spcPct val="0"/>
        </a:spcBef>
        <a:buNone/>
        <a:defRPr kumimoji="0" sz="4000" kern="1200">
          <a:solidFill>
            <a:schemeClr val="tx2"/>
          </a:solidFill>
          <a:latin typeface="+mj-lt"/>
          <a:ea typeface="+mj-ea"/>
          <a:cs typeface="+mj-cs"/>
        </a:defRPr>
      </a:lvl1pPr>
    </p:titleStyle>
    <p:body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7.png"/><Relationship Id="rId7" Type="http://schemas.openxmlformats.org/officeDocument/2006/relationships/image" Target="../media/image20.wmf"/><Relationship Id="rId2" Type="http://schemas.openxmlformats.org/officeDocument/2006/relationships/image" Target="../media/image16.wmf"/><Relationship Id="rId1" Type="http://schemas.openxmlformats.org/officeDocument/2006/relationships/slideLayout" Target="../slideLayouts/slideLayout14.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7.wmf"/><Relationship Id="rId2" Type="http://schemas.openxmlformats.org/officeDocument/2006/relationships/image" Target="../media/image22.png"/><Relationship Id="rId1" Type="http://schemas.openxmlformats.org/officeDocument/2006/relationships/slideLayout" Target="../slideLayouts/slideLayout14.xml"/><Relationship Id="rId6" Type="http://schemas.openxmlformats.org/officeDocument/2006/relationships/image" Target="../media/image26.wmf"/><Relationship Id="rId5" Type="http://schemas.openxmlformats.org/officeDocument/2006/relationships/image" Target="../media/image25.png"/><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37.jpeg"/><Relationship Id="rId4" Type="http://schemas.openxmlformats.org/officeDocument/2006/relationships/image" Target="../media/image36.png"/></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6.xml"/></Relationships>
</file>

<file path=ppt/slides/_rels/slide4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4.xml"/></Relationships>
</file>

<file path=ppt/slides/_rels/slide4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4.xml"/></Relationships>
</file>

<file path=ppt/slides/_rels/slide4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0.emf"/><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3.xml"/><Relationship Id="rId5" Type="http://schemas.openxmlformats.org/officeDocument/2006/relationships/image" Target="../media/image7.jpeg"/><Relationship Id="rId4" Type="http://schemas.openxmlformats.org/officeDocument/2006/relationships/image" Target="../media/image6.jpeg"/></Relationships>
</file>

<file path=ppt/slides/_rels/slide9.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A3A8EFDE-6DEC-40E4-83DA-71F32B512D8E}" type="datetime1">
              <a:rPr lang="en-US" smtClean="0"/>
              <a:pPr/>
              <a:t>3/3/2021</a:t>
            </a:fld>
            <a:endParaRPr lang="en-US"/>
          </a:p>
        </p:txBody>
      </p:sp>
      <p:sp>
        <p:nvSpPr>
          <p:cNvPr id="5" name="Footer Placeholder 4"/>
          <p:cNvSpPr>
            <a:spLocks noGrp="1"/>
          </p:cNvSpPr>
          <p:nvPr>
            <p:ph type="ftr" sz="quarter" idx="11"/>
          </p:nvPr>
        </p:nvSpPr>
        <p:spPr/>
        <p:txBody>
          <a:bodyPr/>
          <a:lstStyle/>
          <a:p>
            <a:r>
              <a:rPr lang="en-US"/>
              <a:t>Internet of Things</a:t>
            </a:r>
          </a:p>
        </p:txBody>
      </p:sp>
      <p:pic>
        <p:nvPicPr>
          <p:cNvPr id="2050" name="Picture 2"/>
          <p:cNvPicPr>
            <a:picLocks noGrp="1" noChangeAspect="1" noChangeArrowheads="1"/>
          </p:cNvPicPr>
          <p:nvPr>
            <p:ph idx="1"/>
          </p:nvPr>
        </p:nvPicPr>
        <p:blipFill>
          <a:blip r:embed="rId2"/>
          <a:srcRect/>
          <a:stretch>
            <a:fillRect/>
          </a:stretch>
        </p:blipFill>
        <p:spPr bwMode="auto">
          <a:xfrm>
            <a:off x="1600200" y="685800"/>
            <a:ext cx="5562600" cy="5943600"/>
          </a:xfrm>
          <a:prstGeom prst="rect">
            <a:avLst/>
          </a:prstGeom>
          <a:noFill/>
          <a:ln w="9525">
            <a:noFill/>
            <a:miter lim="800000"/>
            <a:headEnd/>
            <a:tailEnd/>
          </a:ln>
          <a:effec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8229600" cy="914400"/>
          </a:xfrm>
        </p:spPr>
        <p:txBody>
          <a:bodyPr>
            <a:normAutofit fontScale="90000"/>
          </a:bodyPr>
          <a:lstStyle/>
          <a:p>
            <a:br>
              <a:rPr lang="en-US" dirty="0"/>
            </a:br>
            <a:br>
              <a:rPr lang="en-US" dirty="0"/>
            </a:br>
            <a:r>
              <a:rPr lang="en-US" b="1" dirty="0"/>
              <a:t>How does Internet of Thing (IoT) Work</a:t>
            </a:r>
            <a:r>
              <a:rPr lang="en-US" dirty="0"/>
              <a:t>?</a:t>
            </a:r>
            <a:br>
              <a:rPr lang="en-US" dirty="0"/>
            </a:br>
            <a:endParaRPr lang="en-US" dirty="0"/>
          </a:p>
        </p:txBody>
      </p:sp>
      <p:sp>
        <p:nvSpPr>
          <p:cNvPr id="3" name="Content Placeholder 2"/>
          <p:cNvSpPr>
            <a:spLocks noGrp="1"/>
          </p:cNvSpPr>
          <p:nvPr>
            <p:ph idx="1"/>
          </p:nvPr>
        </p:nvSpPr>
        <p:spPr>
          <a:xfrm>
            <a:off x="304800" y="1524000"/>
            <a:ext cx="8229600" cy="3733800"/>
          </a:xfrm>
        </p:spPr>
        <p:txBody>
          <a:bodyPr>
            <a:normAutofit/>
          </a:bodyPr>
          <a:lstStyle/>
          <a:p>
            <a:pPr>
              <a:buNone/>
            </a:pPr>
            <a:r>
              <a:rPr lang="en-US" dirty="0"/>
              <a:t>   </a:t>
            </a:r>
          </a:p>
          <a:p>
            <a:pPr algn="just">
              <a:buNone/>
            </a:pPr>
            <a:r>
              <a:rPr lang="en-US" dirty="0"/>
              <a:t> </a:t>
            </a:r>
            <a:r>
              <a:rPr lang="en-US" dirty="0">
                <a:latin typeface="Times New Roman" pitchFamily="18" charset="0"/>
                <a:cs typeface="Times New Roman" pitchFamily="18" charset="0"/>
              </a:rPr>
              <a:t>The entire working process of IoT starts with the device themselves, such as smartphones, digital watches, electronic appliances, which securely communicate with the IoT platform. </a:t>
            </a:r>
          </a:p>
          <a:p>
            <a:pPr algn="just">
              <a:buNone/>
            </a:pPr>
            <a:r>
              <a:rPr lang="en-US" dirty="0">
                <a:latin typeface="Times New Roman" pitchFamily="18" charset="0"/>
                <a:cs typeface="Times New Roman" pitchFamily="18" charset="0"/>
              </a:rPr>
              <a:t>The platforms collect and analyze the data from all multiple devices and platforms and transfer the most valuable data with applications to devices</a:t>
            </a:r>
          </a:p>
        </p:txBody>
      </p:sp>
      <p:sp>
        <p:nvSpPr>
          <p:cNvPr id="4" name="Date Placeholder 3"/>
          <p:cNvSpPr>
            <a:spLocks noGrp="1"/>
          </p:cNvSpPr>
          <p:nvPr>
            <p:ph type="dt" sz="half" idx="10"/>
          </p:nvPr>
        </p:nvSpPr>
        <p:spPr/>
        <p:txBody>
          <a:bodyPr/>
          <a:lstStyle/>
          <a:p>
            <a:fld id="{2B272483-F4EA-496F-98AE-8665EBC50C09}" type="datetime1">
              <a:rPr lang="en-US" smtClean="0"/>
              <a:pPr/>
              <a:t>3/3/2021</a:t>
            </a:fld>
            <a:endParaRPr lang="en-US"/>
          </a:p>
        </p:txBody>
      </p:sp>
      <p:sp>
        <p:nvSpPr>
          <p:cNvPr id="5" name="Footer Placeholder 4"/>
          <p:cNvSpPr>
            <a:spLocks noGrp="1"/>
          </p:cNvSpPr>
          <p:nvPr>
            <p:ph type="ftr" sz="quarter" idx="11"/>
          </p:nvPr>
        </p:nvSpPr>
        <p:spPr/>
        <p:txBody>
          <a:bodyPr/>
          <a:lstStyle/>
          <a:p>
            <a:r>
              <a:rPr lang="en-US"/>
              <a:t>Internet of Things</a:t>
            </a:r>
          </a:p>
        </p:txBody>
      </p:sp>
    </p:spTree>
  </p:cSld>
  <p:clrMapOvr>
    <a:masterClrMapping/>
  </p:clrMapOvr>
  <p:transition>
    <p:pull dir="d"/>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j0235319"/>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552437" y="1950140"/>
            <a:ext cx="878681" cy="1196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5" descr="Stickman 08 by nicubunu - Blue stick man figure illustrating various actions (par of the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16155" y="2815326"/>
            <a:ext cx="1785938" cy="2381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6"/>
          <p:cNvSpPr>
            <a:spLocks noChangeArrowheads="1"/>
          </p:cNvSpPr>
          <p:nvPr/>
        </p:nvSpPr>
        <p:spPr bwMode="auto">
          <a:xfrm>
            <a:off x="2718625" y="3750365"/>
            <a:ext cx="107156" cy="142875"/>
          </a:xfrm>
          <a:prstGeom prst="rect">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blurRad="63500" dist="17961" dir="2700000" algn="ctr" rotWithShape="0">
                    <a:schemeClr val="tx1">
                      <a:gamma/>
                      <a:shade val="60000"/>
                      <a:invGamma/>
                      <a:alpha val="50000"/>
                    </a:schemeClr>
                  </a:outerShdw>
                </a:effectLst>
              </a14:hiddenEffects>
            </a:ext>
          </a:extLst>
        </p:spPr>
        <p:txBody>
          <a:bodyPr wrap="none" anchor="ctr"/>
          <a:lstStyle/>
          <a:p>
            <a:pPr defTabSz="914400" hangingPunct="1">
              <a:lnSpc>
                <a:spcPct val="100000"/>
              </a:lnSpc>
              <a:buClrTx/>
              <a:buSzTx/>
              <a:buFontTx/>
              <a:buNone/>
              <a:defRPr/>
            </a:pPr>
            <a:endParaRPr lang="en-US">
              <a:solidFill>
                <a:srgbClr val="000000"/>
              </a:solidFill>
              <a:latin typeface="Arial" charset="0"/>
              <a:ea typeface="ＭＳ Ｐゴシック" charset="0"/>
            </a:endParaRPr>
          </a:p>
        </p:txBody>
      </p:sp>
      <p:sp>
        <p:nvSpPr>
          <p:cNvPr id="6" name="Oval 7"/>
          <p:cNvSpPr>
            <a:spLocks noChangeArrowheads="1"/>
          </p:cNvSpPr>
          <p:nvPr/>
        </p:nvSpPr>
        <p:spPr bwMode="auto">
          <a:xfrm>
            <a:off x="3373468" y="3842440"/>
            <a:ext cx="53579" cy="71437"/>
          </a:xfrm>
          <a:prstGeom prst="ellipse">
            <a:avLst/>
          </a:prstGeom>
          <a:solidFill>
            <a:srgbClr val="FF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17961" dir="2700000" algn="ctr" rotWithShape="0">
                    <a:srgbClr val="FF0000">
                      <a:gamma/>
                      <a:shade val="60000"/>
                      <a:invGamma/>
                      <a:alpha val="50000"/>
                    </a:srgbClr>
                  </a:outerShdw>
                </a:effectLst>
              </a14:hiddenEffects>
            </a:ext>
          </a:extLst>
        </p:spPr>
        <p:txBody>
          <a:bodyPr wrap="none" anchor="ctr"/>
          <a:lstStyle/>
          <a:p>
            <a:pPr defTabSz="914400" hangingPunct="1">
              <a:lnSpc>
                <a:spcPct val="100000"/>
              </a:lnSpc>
              <a:buClrTx/>
              <a:buSzTx/>
              <a:buFontTx/>
              <a:buNone/>
              <a:defRPr/>
            </a:pPr>
            <a:endParaRPr lang="en-US">
              <a:solidFill>
                <a:srgbClr val="000000"/>
              </a:solidFill>
              <a:latin typeface="Arial" charset="0"/>
              <a:ea typeface="ＭＳ Ｐゴシック" charset="0"/>
            </a:endParaRPr>
          </a:p>
        </p:txBody>
      </p:sp>
      <p:sp>
        <p:nvSpPr>
          <p:cNvPr id="7" name="Oval 8"/>
          <p:cNvSpPr>
            <a:spLocks noChangeArrowheads="1"/>
          </p:cNvSpPr>
          <p:nvPr/>
        </p:nvSpPr>
        <p:spPr bwMode="auto">
          <a:xfrm>
            <a:off x="3096053" y="4831451"/>
            <a:ext cx="53578" cy="71438"/>
          </a:xfrm>
          <a:prstGeom prst="ellipse">
            <a:avLst/>
          </a:prstGeom>
          <a:solidFill>
            <a:srgbClr val="FF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17961" dir="2700000" algn="ctr" rotWithShape="0">
                    <a:srgbClr val="FF0000">
                      <a:gamma/>
                      <a:shade val="60000"/>
                      <a:invGamma/>
                      <a:alpha val="50000"/>
                    </a:srgbClr>
                  </a:outerShdw>
                </a:effectLst>
              </a14:hiddenEffects>
            </a:ext>
          </a:extLst>
        </p:spPr>
        <p:txBody>
          <a:bodyPr wrap="none" anchor="ctr"/>
          <a:lstStyle/>
          <a:p>
            <a:pPr defTabSz="914400" hangingPunct="1">
              <a:lnSpc>
                <a:spcPct val="100000"/>
              </a:lnSpc>
              <a:buClrTx/>
              <a:buSzTx/>
              <a:buFontTx/>
              <a:buNone/>
              <a:defRPr/>
            </a:pPr>
            <a:endParaRPr lang="en-US">
              <a:solidFill>
                <a:srgbClr val="000000"/>
              </a:solidFill>
              <a:latin typeface="Arial" charset="0"/>
              <a:ea typeface="ＭＳ Ｐゴシック" charset="0"/>
            </a:endParaRPr>
          </a:p>
        </p:txBody>
      </p:sp>
      <p:sp>
        <p:nvSpPr>
          <p:cNvPr id="8" name="Oval 9"/>
          <p:cNvSpPr>
            <a:spLocks noChangeArrowheads="1"/>
          </p:cNvSpPr>
          <p:nvPr/>
        </p:nvSpPr>
        <p:spPr bwMode="auto">
          <a:xfrm>
            <a:off x="2231659" y="4902890"/>
            <a:ext cx="53578" cy="71437"/>
          </a:xfrm>
          <a:prstGeom prst="ellipse">
            <a:avLst/>
          </a:prstGeom>
          <a:solidFill>
            <a:srgbClr val="FF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17961" dir="2700000" algn="ctr" rotWithShape="0">
                    <a:srgbClr val="FF0000">
                      <a:gamma/>
                      <a:shade val="60000"/>
                      <a:invGamma/>
                      <a:alpha val="50000"/>
                    </a:srgbClr>
                  </a:outerShdw>
                </a:effectLst>
              </a14:hiddenEffects>
            </a:ext>
          </a:extLst>
        </p:spPr>
        <p:txBody>
          <a:bodyPr wrap="none" anchor="ctr"/>
          <a:lstStyle/>
          <a:p>
            <a:pPr defTabSz="914400" hangingPunct="1">
              <a:lnSpc>
                <a:spcPct val="100000"/>
              </a:lnSpc>
              <a:buClrTx/>
              <a:buSzTx/>
              <a:buFontTx/>
              <a:buNone/>
              <a:defRPr/>
            </a:pPr>
            <a:endParaRPr lang="en-US">
              <a:solidFill>
                <a:srgbClr val="000000"/>
              </a:solidFill>
              <a:latin typeface="Arial" charset="0"/>
              <a:ea typeface="ＭＳ Ｐゴシック" charset="0"/>
            </a:endParaRPr>
          </a:p>
        </p:txBody>
      </p:sp>
      <p:sp>
        <p:nvSpPr>
          <p:cNvPr id="9" name="Line 10"/>
          <p:cNvSpPr>
            <a:spLocks noChangeShapeType="1"/>
          </p:cNvSpPr>
          <p:nvPr/>
        </p:nvSpPr>
        <p:spPr bwMode="auto">
          <a:xfrm>
            <a:off x="2286427" y="5045765"/>
            <a:ext cx="108347" cy="433387"/>
          </a:xfrm>
          <a:prstGeom prst="line">
            <a:avLst/>
          </a:prstGeom>
          <a:noFill/>
          <a:ln w="9525">
            <a:solidFill>
              <a:srgbClr val="808080"/>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17961" dir="2700000" algn="ctr" rotWithShape="0">
                    <a:srgbClr val="808080">
                      <a:gamma/>
                      <a:shade val="60000"/>
                      <a:invGamma/>
                      <a:alpha val="50000"/>
                    </a:srgbClr>
                  </a:outerShdw>
                </a:effectLst>
              </a14:hiddenEffects>
            </a:ext>
          </a:extLst>
        </p:spPr>
        <p:txBody>
          <a:bodyPr/>
          <a:lstStyle/>
          <a:p>
            <a:pPr defTabSz="914400" hangingPunct="1">
              <a:lnSpc>
                <a:spcPct val="100000"/>
              </a:lnSpc>
              <a:buClrTx/>
              <a:buSzTx/>
              <a:buFontTx/>
              <a:buNone/>
              <a:defRPr/>
            </a:pPr>
            <a:endParaRPr lang="en-US">
              <a:solidFill>
                <a:srgbClr val="000000"/>
              </a:solidFill>
              <a:latin typeface="Arial" charset="0"/>
              <a:ea typeface="ＭＳ Ｐゴシック" charset="0"/>
            </a:endParaRPr>
          </a:p>
        </p:txBody>
      </p:sp>
      <p:sp>
        <p:nvSpPr>
          <p:cNvPr id="10" name="Text Box 11"/>
          <p:cNvSpPr txBox="1">
            <a:spLocks noChangeArrowheads="1"/>
          </p:cNvSpPr>
          <p:nvPr/>
        </p:nvSpPr>
        <p:spPr bwMode="auto">
          <a:xfrm>
            <a:off x="1867328" y="5479151"/>
            <a:ext cx="998991" cy="2308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17961" dir="2700000" algn="ctr" rotWithShape="0">
                    <a:srgbClr val="FFFFFF">
                      <a:gamma/>
                      <a:shade val="60000"/>
                      <a:invGamma/>
                      <a:alpha val="50000"/>
                    </a:srgbClr>
                  </a:outerShdw>
                </a:effectLst>
              </a14:hiddenEffects>
            </a:ext>
          </a:extLst>
        </p:spPr>
        <p:txBody>
          <a:bodyPr wrap="none">
            <a:spAutoFit/>
          </a:bodyPr>
          <a:lstStyle/>
          <a:p>
            <a:pPr defTabSz="914400" hangingPunct="1">
              <a:lnSpc>
                <a:spcPct val="100000"/>
              </a:lnSpc>
              <a:buClrTx/>
              <a:buSzTx/>
              <a:buFontTx/>
              <a:buNone/>
              <a:defRPr/>
            </a:pPr>
            <a:r>
              <a:rPr lang="en-US" sz="900">
                <a:solidFill>
                  <a:srgbClr val="000000"/>
                </a:solidFill>
                <a:latin typeface="Verdana" charset="0"/>
                <a:ea typeface="ＭＳ Ｐゴシック" charset="0"/>
              </a:rPr>
              <a:t>Motion sensor</a:t>
            </a:r>
          </a:p>
        </p:txBody>
      </p:sp>
      <p:sp>
        <p:nvSpPr>
          <p:cNvPr id="11" name="Line 12"/>
          <p:cNvSpPr>
            <a:spLocks noChangeShapeType="1"/>
          </p:cNvSpPr>
          <p:nvPr/>
        </p:nvSpPr>
        <p:spPr bwMode="auto">
          <a:xfrm flipH="1">
            <a:off x="2988897" y="4974326"/>
            <a:ext cx="107156" cy="649288"/>
          </a:xfrm>
          <a:prstGeom prst="line">
            <a:avLst/>
          </a:prstGeom>
          <a:noFill/>
          <a:ln w="9525">
            <a:solidFill>
              <a:srgbClr val="808080"/>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17961" dir="2700000" algn="ctr" rotWithShape="0">
                    <a:srgbClr val="808080">
                      <a:gamma/>
                      <a:shade val="60000"/>
                      <a:invGamma/>
                      <a:alpha val="50000"/>
                    </a:srgbClr>
                  </a:outerShdw>
                </a:effectLst>
              </a14:hiddenEffects>
            </a:ext>
          </a:extLst>
        </p:spPr>
        <p:txBody>
          <a:bodyPr/>
          <a:lstStyle/>
          <a:p>
            <a:pPr defTabSz="914400" hangingPunct="1">
              <a:lnSpc>
                <a:spcPct val="100000"/>
              </a:lnSpc>
              <a:buClrTx/>
              <a:buSzTx/>
              <a:buFontTx/>
              <a:buNone/>
              <a:defRPr/>
            </a:pPr>
            <a:endParaRPr lang="en-US">
              <a:solidFill>
                <a:srgbClr val="000000"/>
              </a:solidFill>
              <a:latin typeface="Arial" charset="0"/>
              <a:ea typeface="ＭＳ Ｐゴシック" charset="0"/>
            </a:endParaRPr>
          </a:p>
        </p:txBody>
      </p:sp>
      <p:sp>
        <p:nvSpPr>
          <p:cNvPr id="12" name="Text Box 13"/>
          <p:cNvSpPr txBox="1">
            <a:spLocks noChangeArrowheads="1"/>
          </p:cNvSpPr>
          <p:nvPr/>
        </p:nvSpPr>
        <p:spPr bwMode="auto">
          <a:xfrm>
            <a:off x="2663855" y="5623614"/>
            <a:ext cx="998991" cy="2308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17961" dir="2700000" algn="ctr" rotWithShape="0">
                    <a:srgbClr val="FFFFFF">
                      <a:gamma/>
                      <a:shade val="60000"/>
                      <a:invGamma/>
                      <a:alpha val="50000"/>
                    </a:srgbClr>
                  </a:outerShdw>
                </a:effectLst>
              </a14:hiddenEffects>
            </a:ext>
          </a:extLst>
        </p:spPr>
        <p:txBody>
          <a:bodyPr wrap="none">
            <a:spAutoFit/>
          </a:bodyPr>
          <a:lstStyle/>
          <a:p>
            <a:pPr defTabSz="914400" hangingPunct="1">
              <a:lnSpc>
                <a:spcPct val="100000"/>
              </a:lnSpc>
              <a:buClrTx/>
              <a:buSzTx/>
              <a:buFontTx/>
              <a:buNone/>
              <a:defRPr/>
            </a:pPr>
            <a:r>
              <a:rPr lang="en-US" sz="900">
                <a:solidFill>
                  <a:srgbClr val="000000"/>
                </a:solidFill>
                <a:latin typeface="Verdana" charset="0"/>
                <a:ea typeface="ＭＳ Ｐゴシック" charset="0"/>
              </a:rPr>
              <a:t>Motion sensor</a:t>
            </a:r>
          </a:p>
        </p:txBody>
      </p:sp>
      <p:sp>
        <p:nvSpPr>
          <p:cNvPr id="13" name="Line 14"/>
          <p:cNvSpPr>
            <a:spLocks noChangeShapeType="1"/>
          </p:cNvSpPr>
          <p:nvPr/>
        </p:nvSpPr>
        <p:spPr bwMode="auto">
          <a:xfrm>
            <a:off x="3424665" y="3923401"/>
            <a:ext cx="270272" cy="358775"/>
          </a:xfrm>
          <a:prstGeom prst="line">
            <a:avLst/>
          </a:prstGeom>
          <a:noFill/>
          <a:ln w="9525">
            <a:solidFill>
              <a:srgbClr val="808080"/>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17961" dir="2700000" algn="ctr" rotWithShape="0">
                    <a:srgbClr val="808080">
                      <a:gamma/>
                      <a:shade val="60000"/>
                      <a:invGamma/>
                      <a:alpha val="50000"/>
                    </a:srgbClr>
                  </a:outerShdw>
                </a:effectLst>
              </a14:hiddenEffects>
            </a:ext>
          </a:extLst>
        </p:spPr>
        <p:txBody>
          <a:bodyPr/>
          <a:lstStyle/>
          <a:p>
            <a:pPr defTabSz="914400" hangingPunct="1">
              <a:lnSpc>
                <a:spcPct val="100000"/>
              </a:lnSpc>
              <a:buClrTx/>
              <a:buSzTx/>
              <a:buFontTx/>
              <a:buNone/>
              <a:defRPr/>
            </a:pPr>
            <a:endParaRPr lang="en-US">
              <a:solidFill>
                <a:srgbClr val="000000"/>
              </a:solidFill>
              <a:latin typeface="Arial" charset="0"/>
              <a:ea typeface="ＭＳ Ｐゴシック" charset="0"/>
            </a:endParaRPr>
          </a:p>
        </p:txBody>
      </p:sp>
      <p:sp>
        <p:nvSpPr>
          <p:cNvPr id="14" name="Text Box 15"/>
          <p:cNvSpPr txBox="1">
            <a:spLocks noChangeArrowheads="1"/>
          </p:cNvSpPr>
          <p:nvPr/>
        </p:nvSpPr>
        <p:spPr bwMode="auto">
          <a:xfrm>
            <a:off x="3379421" y="4255189"/>
            <a:ext cx="998991" cy="2308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17961" dir="2700000" algn="ctr" rotWithShape="0">
                    <a:srgbClr val="FFFFFF">
                      <a:gamma/>
                      <a:shade val="60000"/>
                      <a:invGamma/>
                      <a:alpha val="50000"/>
                    </a:srgbClr>
                  </a:outerShdw>
                </a:effectLst>
              </a14:hiddenEffects>
            </a:ext>
          </a:extLst>
        </p:spPr>
        <p:txBody>
          <a:bodyPr wrap="none">
            <a:spAutoFit/>
          </a:bodyPr>
          <a:lstStyle/>
          <a:p>
            <a:pPr defTabSz="914400" hangingPunct="1">
              <a:lnSpc>
                <a:spcPct val="100000"/>
              </a:lnSpc>
              <a:buClrTx/>
              <a:buSzTx/>
              <a:buFontTx/>
              <a:buNone/>
              <a:defRPr/>
            </a:pPr>
            <a:r>
              <a:rPr lang="en-US" sz="900" dirty="0">
                <a:solidFill>
                  <a:srgbClr val="000000"/>
                </a:solidFill>
                <a:latin typeface="Verdana" charset="0"/>
                <a:ea typeface="ＭＳ Ｐゴシック" charset="0"/>
              </a:rPr>
              <a:t>Motion sensor</a:t>
            </a:r>
          </a:p>
        </p:txBody>
      </p:sp>
      <p:sp>
        <p:nvSpPr>
          <p:cNvPr id="15" name="Line 16"/>
          <p:cNvSpPr>
            <a:spLocks noChangeShapeType="1"/>
          </p:cNvSpPr>
          <p:nvPr/>
        </p:nvSpPr>
        <p:spPr bwMode="auto">
          <a:xfrm flipH="1" flipV="1">
            <a:off x="2124502" y="2958201"/>
            <a:ext cx="594122" cy="719138"/>
          </a:xfrm>
          <a:prstGeom prst="line">
            <a:avLst/>
          </a:prstGeom>
          <a:noFill/>
          <a:ln w="9525">
            <a:solidFill>
              <a:srgbClr val="808080"/>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17961" dir="2700000" algn="ctr" rotWithShape="0">
                    <a:srgbClr val="808080">
                      <a:gamma/>
                      <a:shade val="60000"/>
                      <a:invGamma/>
                      <a:alpha val="50000"/>
                    </a:srgbClr>
                  </a:outerShdw>
                </a:effectLst>
              </a14:hiddenEffects>
            </a:ext>
          </a:extLst>
        </p:spPr>
        <p:txBody>
          <a:bodyPr/>
          <a:lstStyle/>
          <a:p>
            <a:pPr defTabSz="914400" hangingPunct="1">
              <a:lnSpc>
                <a:spcPct val="100000"/>
              </a:lnSpc>
              <a:buClrTx/>
              <a:buSzTx/>
              <a:buFontTx/>
              <a:buNone/>
              <a:defRPr/>
            </a:pPr>
            <a:endParaRPr lang="en-US">
              <a:solidFill>
                <a:srgbClr val="000000"/>
              </a:solidFill>
              <a:latin typeface="Arial" charset="0"/>
              <a:ea typeface="ＭＳ Ｐゴシック" charset="0"/>
            </a:endParaRPr>
          </a:p>
        </p:txBody>
      </p:sp>
      <p:sp>
        <p:nvSpPr>
          <p:cNvPr id="16" name="Text Box 17"/>
          <p:cNvSpPr txBox="1">
            <a:spLocks noChangeArrowheads="1"/>
          </p:cNvSpPr>
          <p:nvPr/>
        </p:nvSpPr>
        <p:spPr bwMode="auto">
          <a:xfrm>
            <a:off x="1745884" y="2670864"/>
            <a:ext cx="853119" cy="2308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17961" dir="2700000" algn="ctr" rotWithShape="0">
                    <a:srgbClr val="FFFFFF">
                      <a:gamma/>
                      <a:shade val="60000"/>
                      <a:invGamma/>
                      <a:alpha val="50000"/>
                    </a:srgbClr>
                  </a:outerShdw>
                </a:effectLst>
              </a14:hiddenEffects>
            </a:ext>
          </a:extLst>
        </p:spPr>
        <p:txBody>
          <a:bodyPr wrap="none">
            <a:spAutoFit/>
          </a:bodyPr>
          <a:lstStyle/>
          <a:p>
            <a:pPr defTabSz="914400" hangingPunct="1">
              <a:lnSpc>
                <a:spcPct val="100000"/>
              </a:lnSpc>
              <a:buClrTx/>
              <a:buSzTx/>
              <a:buFontTx/>
              <a:buNone/>
              <a:defRPr/>
            </a:pPr>
            <a:r>
              <a:rPr lang="en-US" sz="900">
                <a:solidFill>
                  <a:srgbClr val="000000"/>
                </a:solidFill>
                <a:latin typeface="Verdana" charset="0"/>
                <a:ea typeface="ＭＳ Ｐゴシック" charset="0"/>
              </a:rPr>
              <a:t>ECG sensor</a:t>
            </a:r>
          </a:p>
        </p:txBody>
      </p:sp>
      <p:sp>
        <p:nvSpPr>
          <p:cNvPr id="17" name="Arc 18"/>
          <p:cNvSpPr>
            <a:spLocks/>
          </p:cNvSpPr>
          <p:nvPr/>
        </p:nvSpPr>
        <p:spPr bwMode="auto">
          <a:xfrm rot="3089287">
            <a:off x="3835034" y="3659877"/>
            <a:ext cx="574675" cy="32385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1"/>
                </a:moveTo>
                <a:cubicBezTo>
                  <a:pt x="11929" y="-1"/>
                  <a:pt x="21600" y="9670"/>
                  <a:pt x="21600" y="21600"/>
                </a:cubicBezTo>
              </a:path>
              <a:path w="21600" h="21600" stroke="0" extrusionOk="0">
                <a:moveTo>
                  <a:pt x="0" y="-1"/>
                </a:moveTo>
                <a:cubicBezTo>
                  <a:pt x="11929" y="-1"/>
                  <a:pt x="21600" y="9670"/>
                  <a:pt x="21600" y="21600"/>
                </a:cubicBezTo>
                <a:lnTo>
                  <a:pt x="0" y="21600"/>
                </a:lnTo>
                <a:close/>
              </a:path>
            </a:pathLst>
          </a:custGeom>
          <a:noFill/>
          <a:ln w="9525">
            <a:solidFill>
              <a:srgbClr val="808080"/>
            </a:solidFill>
            <a:prstDash val="dash"/>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17961" dir="2700000" algn="ctr" rotWithShape="0">
                    <a:srgbClr val="808080">
                      <a:gamma/>
                      <a:shade val="60000"/>
                      <a:invGamma/>
                      <a:alpha val="50000"/>
                    </a:srgbClr>
                  </a:outerShdw>
                </a:effectLst>
              </a14:hiddenEffects>
            </a:ext>
          </a:extLst>
        </p:spPr>
        <p:txBody>
          <a:bodyPr wrap="none" anchor="ctr"/>
          <a:lstStyle/>
          <a:p>
            <a:pPr defTabSz="914400" hangingPunct="1">
              <a:lnSpc>
                <a:spcPct val="100000"/>
              </a:lnSpc>
              <a:buClrTx/>
              <a:buSzTx/>
              <a:buFontTx/>
              <a:buNone/>
              <a:defRPr/>
            </a:pPr>
            <a:endParaRPr lang="en-US">
              <a:solidFill>
                <a:srgbClr val="000000"/>
              </a:solidFill>
              <a:latin typeface="Arial" charset="0"/>
              <a:ea typeface="ＭＳ Ｐゴシック" charset="0"/>
            </a:endParaRPr>
          </a:p>
        </p:txBody>
      </p:sp>
      <p:sp>
        <p:nvSpPr>
          <p:cNvPr id="18" name="Arc 19"/>
          <p:cNvSpPr>
            <a:spLocks/>
          </p:cNvSpPr>
          <p:nvPr/>
        </p:nvSpPr>
        <p:spPr bwMode="auto">
          <a:xfrm rot="3089287">
            <a:off x="3816182" y="3607291"/>
            <a:ext cx="720725" cy="432197"/>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1"/>
                </a:moveTo>
                <a:cubicBezTo>
                  <a:pt x="11929" y="-1"/>
                  <a:pt x="21600" y="9670"/>
                  <a:pt x="21600" y="21600"/>
                </a:cubicBezTo>
              </a:path>
              <a:path w="21600" h="21600" stroke="0" extrusionOk="0">
                <a:moveTo>
                  <a:pt x="0" y="-1"/>
                </a:moveTo>
                <a:cubicBezTo>
                  <a:pt x="11929" y="-1"/>
                  <a:pt x="21600" y="9670"/>
                  <a:pt x="21600" y="21600"/>
                </a:cubicBezTo>
                <a:lnTo>
                  <a:pt x="0" y="21600"/>
                </a:lnTo>
                <a:close/>
              </a:path>
            </a:pathLst>
          </a:custGeom>
          <a:noFill/>
          <a:ln w="9525">
            <a:solidFill>
              <a:srgbClr val="808080"/>
            </a:solidFill>
            <a:prstDash val="dash"/>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17961" dir="2700000" algn="ctr" rotWithShape="0">
                    <a:srgbClr val="808080">
                      <a:gamma/>
                      <a:shade val="60000"/>
                      <a:invGamma/>
                      <a:alpha val="50000"/>
                    </a:srgbClr>
                  </a:outerShdw>
                </a:effectLst>
              </a14:hiddenEffects>
            </a:ext>
          </a:extLst>
        </p:spPr>
        <p:txBody>
          <a:bodyPr wrap="none" anchor="ctr"/>
          <a:lstStyle/>
          <a:p>
            <a:pPr defTabSz="914400" hangingPunct="1">
              <a:lnSpc>
                <a:spcPct val="100000"/>
              </a:lnSpc>
              <a:buClrTx/>
              <a:buSzTx/>
              <a:buFontTx/>
              <a:buNone/>
              <a:defRPr/>
            </a:pPr>
            <a:endParaRPr lang="en-US">
              <a:solidFill>
                <a:srgbClr val="000000"/>
              </a:solidFill>
              <a:latin typeface="Arial" charset="0"/>
              <a:ea typeface="ＭＳ Ｐゴシック" charset="0"/>
            </a:endParaRPr>
          </a:p>
        </p:txBody>
      </p:sp>
      <p:sp>
        <p:nvSpPr>
          <p:cNvPr id="19" name="Arc 20"/>
          <p:cNvSpPr>
            <a:spLocks/>
          </p:cNvSpPr>
          <p:nvPr/>
        </p:nvSpPr>
        <p:spPr bwMode="auto">
          <a:xfrm rot="3089287">
            <a:off x="3078987" y="5531539"/>
            <a:ext cx="574675" cy="32385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1"/>
                </a:moveTo>
                <a:cubicBezTo>
                  <a:pt x="11929" y="-1"/>
                  <a:pt x="21600" y="9670"/>
                  <a:pt x="21600" y="21600"/>
                </a:cubicBezTo>
              </a:path>
              <a:path w="21600" h="21600" stroke="0" extrusionOk="0">
                <a:moveTo>
                  <a:pt x="0" y="-1"/>
                </a:moveTo>
                <a:cubicBezTo>
                  <a:pt x="11929" y="-1"/>
                  <a:pt x="21600" y="9670"/>
                  <a:pt x="21600" y="21600"/>
                </a:cubicBezTo>
                <a:lnTo>
                  <a:pt x="0" y="21600"/>
                </a:lnTo>
                <a:close/>
              </a:path>
            </a:pathLst>
          </a:custGeom>
          <a:noFill/>
          <a:ln w="9525">
            <a:solidFill>
              <a:srgbClr val="808080"/>
            </a:solidFill>
            <a:prstDash val="dash"/>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17961" dir="2700000" algn="ctr" rotWithShape="0">
                    <a:srgbClr val="808080">
                      <a:gamma/>
                      <a:shade val="60000"/>
                      <a:invGamma/>
                      <a:alpha val="50000"/>
                    </a:srgbClr>
                  </a:outerShdw>
                </a:effectLst>
              </a14:hiddenEffects>
            </a:ext>
          </a:extLst>
        </p:spPr>
        <p:txBody>
          <a:bodyPr wrap="none" anchor="ctr"/>
          <a:lstStyle/>
          <a:p>
            <a:pPr defTabSz="914400" hangingPunct="1">
              <a:lnSpc>
                <a:spcPct val="100000"/>
              </a:lnSpc>
              <a:buClrTx/>
              <a:buSzTx/>
              <a:buFontTx/>
              <a:buNone/>
              <a:defRPr/>
            </a:pPr>
            <a:endParaRPr lang="en-US">
              <a:solidFill>
                <a:srgbClr val="000000"/>
              </a:solidFill>
              <a:latin typeface="Arial" charset="0"/>
              <a:ea typeface="ＭＳ Ｐゴシック" charset="0"/>
            </a:endParaRPr>
          </a:p>
        </p:txBody>
      </p:sp>
      <p:sp>
        <p:nvSpPr>
          <p:cNvPr id="20" name="Arc 21"/>
          <p:cNvSpPr>
            <a:spLocks/>
          </p:cNvSpPr>
          <p:nvPr/>
        </p:nvSpPr>
        <p:spPr bwMode="auto">
          <a:xfrm rot="3089287">
            <a:off x="3060136" y="5478954"/>
            <a:ext cx="720725" cy="432197"/>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1"/>
                </a:moveTo>
                <a:cubicBezTo>
                  <a:pt x="11929" y="-1"/>
                  <a:pt x="21600" y="9670"/>
                  <a:pt x="21600" y="21600"/>
                </a:cubicBezTo>
              </a:path>
              <a:path w="21600" h="21600" stroke="0" extrusionOk="0">
                <a:moveTo>
                  <a:pt x="0" y="-1"/>
                </a:moveTo>
                <a:cubicBezTo>
                  <a:pt x="11929" y="-1"/>
                  <a:pt x="21600" y="9670"/>
                  <a:pt x="21600" y="21600"/>
                </a:cubicBezTo>
                <a:lnTo>
                  <a:pt x="0" y="21600"/>
                </a:lnTo>
                <a:close/>
              </a:path>
            </a:pathLst>
          </a:custGeom>
          <a:noFill/>
          <a:ln w="9525">
            <a:solidFill>
              <a:srgbClr val="808080"/>
            </a:solidFill>
            <a:prstDash val="dash"/>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17961" dir="2700000" algn="ctr" rotWithShape="0">
                    <a:srgbClr val="808080">
                      <a:gamma/>
                      <a:shade val="60000"/>
                      <a:invGamma/>
                      <a:alpha val="50000"/>
                    </a:srgbClr>
                  </a:outerShdw>
                </a:effectLst>
              </a14:hiddenEffects>
            </a:ext>
          </a:extLst>
        </p:spPr>
        <p:txBody>
          <a:bodyPr wrap="none" anchor="ctr"/>
          <a:lstStyle/>
          <a:p>
            <a:pPr defTabSz="914400" hangingPunct="1">
              <a:lnSpc>
                <a:spcPct val="100000"/>
              </a:lnSpc>
              <a:buClrTx/>
              <a:buSzTx/>
              <a:buFontTx/>
              <a:buNone/>
              <a:defRPr/>
            </a:pPr>
            <a:endParaRPr lang="en-US">
              <a:solidFill>
                <a:srgbClr val="000000"/>
              </a:solidFill>
              <a:latin typeface="Arial" charset="0"/>
              <a:ea typeface="ＭＳ Ｐゴシック" charset="0"/>
            </a:endParaRPr>
          </a:p>
        </p:txBody>
      </p:sp>
      <p:sp>
        <p:nvSpPr>
          <p:cNvPr id="21" name="Arc 22"/>
          <p:cNvSpPr>
            <a:spLocks/>
          </p:cNvSpPr>
          <p:nvPr/>
        </p:nvSpPr>
        <p:spPr bwMode="auto">
          <a:xfrm rot="8055472">
            <a:off x="2001471" y="5009252"/>
            <a:ext cx="574675" cy="32385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1"/>
                </a:moveTo>
                <a:cubicBezTo>
                  <a:pt x="11929" y="-1"/>
                  <a:pt x="21600" y="9670"/>
                  <a:pt x="21600" y="21600"/>
                </a:cubicBezTo>
              </a:path>
              <a:path w="21600" h="21600" stroke="0" extrusionOk="0">
                <a:moveTo>
                  <a:pt x="0" y="-1"/>
                </a:moveTo>
                <a:cubicBezTo>
                  <a:pt x="11929" y="-1"/>
                  <a:pt x="21600" y="9670"/>
                  <a:pt x="21600" y="21600"/>
                </a:cubicBezTo>
                <a:lnTo>
                  <a:pt x="0" y="21600"/>
                </a:lnTo>
                <a:close/>
              </a:path>
            </a:pathLst>
          </a:custGeom>
          <a:noFill/>
          <a:ln w="9525">
            <a:solidFill>
              <a:srgbClr val="808080"/>
            </a:solidFill>
            <a:prstDash val="dash"/>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17961" dir="2700000" algn="ctr" rotWithShape="0">
                    <a:srgbClr val="808080">
                      <a:gamma/>
                      <a:shade val="60000"/>
                      <a:invGamma/>
                      <a:alpha val="50000"/>
                    </a:srgbClr>
                  </a:outerShdw>
                </a:effectLst>
              </a14:hiddenEffects>
            </a:ext>
          </a:extLst>
        </p:spPr>
        <p:txBody>
          <a:bodyPr wrap="none" anchor="ctr"/>
          <a:lstStyle/>
          <a:p>
            <a:pPr defTabSz="914400" hangingPunct="1">
              <a:lnSpc>
                <a:spcPct val="100000"/>
              </a:lnSpc>
              <a:buClrTx/>
              <a:buSzTx/>
              <a:buFontTx/>
              <a:buNone/>
              <a:defRPr/>
            </a:pPr>
            <a:endParaRPr lang="en-US">
              <a:solidFill>
                <a:srgbClr val="000000"/>
              </a:solidFill>
              <a:latin typeface="Arial" charset="0"/>
              <a:ea typeface="ＭＳ Ｐゴシック" charset="0"/>
            </a:endParaRPr>
          </a:p>
        </p:txBody>
      </p:sp>
      <p:sp>
        <p:nvSpPr>
          <p:cNvPr id="22" name="Arc 23"/>
          <p:cNvSpPr>
            <a:spLocks/>
          </p:cNvSpPr>
          <p:nvPr/>
        </p:nvSpPr>
        <p:spPr bwMode="auto">
          <a:xfrm rot="8049972">
            <a:off x="1925470" y="4975716"/>
            <a:ext cx="720725" cy="432197"/>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1"/>
                </a:moveTo>
                <a:cubicBezTo>
                  <a:pt x="11929" y="-1"/>
                  <a:pt x="21600" y="9670"/>
                  <a:pt x="21600" y="21600"/>
                </a:cubicBezTo>
              </a:path>
              <a:path w="21600" h="21600" stroke="0" extrusionOk="0">
                <a:moveTo>
                  <a:pt x="0" y="-1"/>
                </a:moveTo>
                <a:cubicBezTo>
                  <a:pt x="11929" y="-1"/>
                  <a:pt x="21600" y="9670"/>
                  <a:pt x="21600" y="21600"/>
                </a:cubicBezTo>
                <a:lnTo>
                  <a:pt x="0" y="21600"/>
                </a:lnTo>
                <a:close/>
              </a:path>
            </a:pathLst>
          </a:custGeom>
          <a:noFill/>
          <a:ln w="9525">
            <a:solidFill>
              <a:srgbClr val="808080"/>
            </a:solidFill>
            <a:prstDash val="dash"/>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17961" dir="2700000" algn="ctr" rotWithShape="0">
                    <a:srgbClr val="808080">
                      <a:gamma/>
                      <a:shade val="60000"/>
                      <a:invGamma/>
                      <a:alpha val="50000"/>
                    </a:srgbClr>
                  </a:outerShdw>
                </a:effectLst>
              </a14:hiddenEffects>
            </a:ext>
          </a:extLst>
        </p:spPr>
        <p:txBody>
          <a:bodyPr wrap="none" anchor="ctr"/>
          <a:lstStyle/>
          <a:p>
            <a:pPr defTabSz="914400" hangingPunct="1">
              <a:lnSpc>
                <a:spcPct val="100000"/>
              </a:lnSpc>
              <a:buClrTx/>
              <a:buSzTx/>
              <a:buFontTx/>
              <a:buNone/>
              <a:defRPr/>
            </a:pPr>
            <a:endParaRPr lang="en-US">
              <a:solidFill>
                <a:srgbClr val="000000"/>
              </a:solidFill>
              <a:latin typeface="Arial" charset="0"/>
              <a:ea typeface="ＭＳ Ｐゴシック" charset="0"/>
            </a:endParaRPr>
          </a:p>
        </p:txBody>
      </p:sp>
      <p:sp>
        <p:nvSpPr>
          <p:cNvPr id="23" name="Arc 24"/>
          <p:cNvSpPr>
            <a:spLocks/>
          </p:cNvSpPr>
          <p:nvPr/>
        </p:nvSpPr>
        <p:spPr bwMode="auto">
          <a:xfrm rot="-4366981">
            <a:off x="2166968" y="3267764"/>
            <a:ext cx="574675" cy="32385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1"/>
                </a:moveTo>
                <a:cubicBezTo>
                  <a:pt x="11929" y="-1"/>
                  <a:pt x="21600" y="9670"/>
                  <a:pt x="21600" y="21600"/>
                </a:cubicBezTo>
              </a:path>
              <a:path w="21600" h="21600" stroke="0" extrusionOk="0">
                <a:moveTo>
                  <a:pt x="0" y="-1"/>
                </a:moveTo>
                <a:cubicBezTo>
                  <a:pt x="11929" y="-1"/>
                  <a:pt x="21600" y="9670"/>
                  <a:pt x="21600" y="21600"/>
                </a:cubicBezTo>
                <a:lnTo>
                  <a:pt x="0" y="21600"/>
                </a:lnTo>
                <a:close/>
              </a:path>
            </a:pathLst>
          </a:custGeom>
          <a:noFill/>
          <a:ln w="9525">
            <a:solidFill>
              <a:srgbClr val="808080"/>
            </a:solidFill>
            <a:prstDash val="dash"/>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17961" dir="2700000" algn="ctr" rotWithShape="0">
                    <a:srgbClr val="808080">
                      <a:gamma/>
                      <a:shade val="60000"/>
                      <a:invGamma/>
                      <a:alpha val="50000"/>
                    </a:srgbClr>
                  </a:outerShdw>
                </a:effectLst>
              </a14:hiddenEffects>
            </a:ext>
          </a:extLst>
        </p:spPr>
        <p:txBody>
          <a:bodyPr wrap="none" anchor="ctr"/>
          <a:lstStyle/>
          <a:p>
            <a:pPr defTabSz="914400" hangingPunct="1">
              <a:lnSpc>
                <a:spcPct val="100000"/>
              </a:lnSpc>
              <a:buClrTx/>
              <a:buSzTx/>
              <a:buFontTx/>
              <a:buNone/>
              <a:defRPr/>
            </a:pPr>
            <a:endParaRPr lang="en-US">
              <a:solidFill>
                <a:srgbClr val="000000"/>
              </a:solidFill>
              <a:latin typeface="Arial" charset="0"/>
              <a:ea typeface="ＭＳ Ｐゴシック" charset="0"/>
            </a:endParaRPr>
          </a:p>
        </p:txBody>
      </p:sp>
      <p:sp>
        <p:nvSpPr>
          <p:cNvPr id="24" name="Arc 25"/>
          <p:cNvSpPr>
            <a:spLocks/>
          </p:cNvSpPr>
          <p:nvPr/>
        </p:nvSpPr>
        <p:spPr bwMode="auto">
          <a:xfrm rot="-4379279">
            <a:off x="2087395" y="3175491"/>
            <a:ext cx="720725" cy="432197"/>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1"/>
                </a:moveTo>
                <a:cubicBezTo>
                  <a:pt x="11929" y="-1"/>
                  <a:pt x="21600" y="9670"/>
                  <a:pt x="21600" y="21600"/>
                </a:cubicBezTo>
              </a:path>
              <a:path w="21600" h="21600" stroke="0" extrusionOk="0">
                <a:moveTo>
                  <a:pt x="0" y="-1"/>
                </a:moveTo>
                <a:cubicBezTo>
                  <a:pt x="11929" y="-1"/>
                  <a:pt x="21600" y="9670"/>
                  <a:pt x="21600" y="21600"/>
                </a:cubicBezTo>
                <a:lnTo>
                  <a:pt x="0" y="21600"/>
                </a:lnTo>
                <a:close/>
              </a:path>
            </a:pathLst>
          </a:custGeom>
          <a:noFill/>
          <a:ln w="9525">
            <a:solidFill>
              <a:srgbClr val="808080"/>
            </a:solidFill>
            <a:prstDash val="dash"/>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17961" dir="2700000" algn="ctr" rotWithShape="0">
                    <a:srgbClr val="808080">
                      <a:gamma/>
                      <a:shade val="60000"/>
                      <a:invGamma/>
                      <a:alpha val="50000"/>
                    </a:srgbClr>
                  </a:outerShdw>
                </a:effectLst>
              </a14:hiddenEffects>
            </a:ext>
          </a:extLst>
        </p:spPr>
        <p:txBody>
          <a:bodyPr wrap="none" anchor="ctr"/>
          <a:lstStyle/>
          <a:p>
            <a:pPr defTabSz="914400" hangingPunct="1">
              <a:lnSpc>
                <a:spcPct val="100000"/>
              </a:lnSpc>
              <a:buClrTx/>
              <a:buSzTx/>
              <a:buFontTx/>
              <a:buNone/>
              <a:defRPr/>
            </a:pPr>
            <a:endParaRPr lang="en-US">
              <a:solidFill>
                <a:srgbClr val="000000"/>
              </a:solidFill>
              <a:latin typeface="Arial" charset="0"/>
              <a:ea typeface="ＭＳ Ｐゴシック" charset="0"/>
            </a:endParaRPr>
          </a:p>
        </p:txBody>
      </p:sp>
      <p:pic>
        <p:nvPicPr>
          <p:cNvPr id="25" name="Picture 26" desc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92643" y="4974327"/>
            <a:ext cx="432197"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Arc 27"/>
          <p:cNvSpPr>
            <a:spLocks/>
          </p:cNvSpPr>
          <p:nvPr/>
        </p:nvSpPr>
        <p:spPr bwMode="auto">
          <a:xfrm rot="3172933">
            <a:off x="3839994" y="4737591"/>
            <a:ext cx="649288" cy="303609"/>
          </a:xfrm>
          <a:custGeom>
            <a:avLst/>
            <a:gdLst>
              <a:gd name="G0" fmla="+- 0 0 0"/>
              <a:gd name="G1" fmla="+- 17315 0 0"/>
              <a:gd name="G2" fmla="+- 21600 0 0"/>
              <a:gd name="T0" fmla="*/ 12913 w 21600"/>
              <a:gd name="T1" fmla="*/ 0 h 17315"/>
              <a:gd name="T2" fmla="*/ 21600 w 21600"/>
              <a:gd name="T3" fmla="*/ 17315 h 17315"/>
              <a:gd name="T4" fmla="*/ 0 w 21600"/>
              <a:gd name="T5" fmla="*/ 17315 h 17315"/>
            </a:gdLst>
            <a:ahLst/>
            <a:cxnLst>
              <a:cxn ang="0">
                <a:pos x="T0" y="T1"/>
              </a:cxn>
              <a:cxn ang="0">
                <a:pos x="T2" y="T3"/>
              </a:cxn>
              <a:cxn ang="0">
                <a:pos x="T4" y="T5"/>
              </a:cxn>
            </a:cxnLst>
            <a:rect l="0" t="0" r="r" b="b"/>
            <a:pathLst>
              <a:path w="21600" h="17315" fill="none" extrusionOk="0">
                <a:moveTo>
                  <a:pt x="12913" y="-1"/>
                </a:moveTo>
                <a:cubicBezTo>
                  <a:pt x="18379" y="4076"/>
                  <a:pt x="21600" y="10495"/>
                  <a:pt x="21600" y="17315"/>
                </a:cubicBezTo>
              </a:path>
              <a:path w="21600" h="17315" stroke="0" extrusionOk="0">
                <a:moveTo>
                  <a:pt x="12913" y="-1"/>
                </a:moveTo>
                <a:cubicBezTo>
                  <a:pt x="18379" y="4076"/>
                  <a:pt x="21600" y="10495"/>
                  <a:pt x="21600" y="17315"/>
                </a:cubicBezTo>
                <a:lnTo>
                  <a:pt x="0" y="17315"/>
                </a:lnTo>
                <a:close/>
              </a:path>
            </a:pathLst>
          </a:custGeom>
          <a:noFill/>
          <a:ln w="12700">
            <a:solidFill>
              <a:srgbClr val="00FF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17961" dir="2700000" algn="ctr" rotWithShape="0">
                    <a:srgbClr val="00FF00">
                      <a:gamma/>
                      <a:shade val="60000"/>
                      <a:invGamma/>
                      <a:alpha val="50000"/>
                    </a:srgbClr>
                  </a:outerShdw>
                </a:effectLst>
              </a14:hiddenEffects>
            </a:ext>
          </a:extLst>
        </p:spPr>
        <p:txBody>
          <a:bodyPr wrap="none" anchor="ctr"/>
          <a:lstStyle/>
          <a:p>
            <a:pPr defTabSz="914400" hangingPunct="1">
              <a:lnSpc>
                <a:spcPct val="100000"/>
              </a:lnSpc>
              <a:buClrTx/>
              <a:buSzTx/>
              <a:buFontTx/>
              <a:buNone/>
              <a:defRPr/>
            </a:pPr>
            <a:endParaRPr lang="en-US">
              <a:solidFill>
                <a:srgbClr val="000000"/>
              </a:solidFill>
              <a:latin typeface="Arial" charset="0"/>
              <a:ea typeface="ＭＳ Ｐゴシック" charset="0"/>
            </a:endParaRPr>
          </a:p>
        </p:txBody>
      </p:sp>
      <p:sp>
        <p:nvSpPr>
          <p:cNvPr id="27" name="Arc 28"/>
          <p:cNvSpPr>
            <a:spLocks/>
          </p:cNvSpPr>
          <p:nvPr/>
        </p:nvSpPr>
        <p:spPr bwMode="auto">
          <a:xfrm rot="3178077">
            <a:off x="3896748" y="4802282"/>
            <a:ext cx="504825" cy="248840"/>
          </a:xfrm>
          <a:custGeom>
            <a:avLst/>
            <a:gdLst>
              <a:gd name="G0" fmla="+- 0 0 0"/>
              <a:gd name="G1" fmla="+- 17315 0 0"/>
              <a:gd name="G2" fmla="+- 21600 0 0"/>
              <a:gd name="T0" fmla="*/ 12913 w 21600"/>
              <a:gd name="T1" fmla="*/ 0 h 17315"/>
              <a:gd name="T2" fmla="*/ 21600 w 21600"/>
              <a:gd name="T3" fmla="*/ 17315 h 17315"/>
              <a:gd name="T4" fmla="*/ 0 w 21600"/>
              <a:gd name="T5" fmla="*/ 17315 h 17315"/>
            </a:gdLst>
            <a:ahLst/>
            <a:cxnLst>
              <a:cxn ang="0">
                <a:pos x="T0" y="T1"/>
              </a:cxn>
              <a:cxn ang="0">
                <a:pos x="T2" y="T3"/>
              </a:cxn>
              <a:cxn ang="0">
                <a:pos x="T4" y="T5"/>
              </a:cxn>
            </a:cxnLst>
            <a:rect l="0" t="0" r="r" b="b"/>
            <a:pathLst>
              <a:path w="21600" h="17315" fill="none" extrusionOk="0">
                <a:moveTo>
                  <a:pt x="12913" y="-1"/>
                </a:moveTo>
                <a:cubicBezTo>
                  <a:pt x="18379" y="4076"/>
                  <a:pt x="21600" y="10495"/>
                  <a:pt x="21600" y="17315"/>
                </a:cubicBezTo>
              </a:path>
              <a:path w="21600" h="17315" stroke="0" extrusionOk="0">
                <a:moveTo>
                  <a:pt x="12913" y="-1"/>
                </a:moveTo>
                <a:cubicBezTo>
                  <a:pt x="18379" y="4076"/>
                  <a:pt x="21600" y="10495"/>
                  <a:pt x="21600" y="17315"/>
                </a:cubicBezTo>
                <a:lnTo>
                  <a:pt x="0" y="17315"/>
                </a:lnTo>
                <a:close/>
              </a:path>
            </a:pathLst>
          </a:custGeom>
          <a:noFill/>
          <a:ln w="12700">
            <a:solidFill>
              <a:srgbClr val="00FF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17961" dir="2700000" algn="ctr" rotWithShape="0">
                    <a:srgbClr val="00FF00">
                      <a:gamma/>
                      <a:shade val="60000"/>
                      <a:invGamma/>
                      <a:alpha val="50000"/>
                    </a:srgbClr>
                  </a:outerShdw>
                </a:effectLst>
              </a14:hiddenEffects>
            </a:ext>
          </a:extLst>
        </p:spPr>
        <p:txBody>
          <a:bodyPr wrap="none" anchor="ctr"/>
          <a:lstStyle/>
          <a:p>
            <a:pPr defTabSz="914400" hangingPunct="1">
              <a:lnSpc>
                <a:spcPct val="100000"/>
              </a:lnSpc>
              <a:buClrTx/>
              <a:buSzTx/>
              <a:buFontTx/>
              <a:buNone/>
              <a:defRPr/>
            </a:pPr>
            <a:endParaRPr lang="en-US">
              <a:solidFill>
                <a:srgbClr val="000000"/>
              </a:solidFill>
              <a:latin typeface="Arial" charset="0"/>
              <a:ea typeface="ＭＳ Ｐゴシック" charset="0"/>
            </a:endParaRPr>
          </a:p>
        </p:txBody>
      </p:sp>
      <p:sp>
        <p:nvSpPr>
          <p:cNvPr id="28" name="Arc 29"/>
          <p:cNvSpPr>
            <a:spLocks/>
          </p:cNvSpPr>
          <p:nvPr/>
        </p:nvSpPr>
        <p:spPr bwMode="auto">
          <a:xfrm rot="3260608">
            <a:off x="3902899" y="4848120"/>
            <a:ext cx="431800" cy="195263"/>
          </a:xfrm>
          <a:custGeom>
            <a:avLst/>
            <a:gdLst>
              <a:gd name="G0" fmla="+- 0 0 0"/>
              <a:gd name="G1" fmla="+- 17315 0 0"/>
              <a:gd name="G2" fmla="+- 21600 0 0"/>
              <a:gd name="T0" fmla="*/ 12913 w 21600"/>
              <a:gd name="T1" fmla="*/ 0 h 17315"/>
              <a:gd name="T2" fmla="*/ 21600 w 21600"/>
              <a:gd name="T3" fmla="*/ 17315 h 17315"/>
              <a:gd name="T4" fmla="*/ 0 w 21600"/>
              <a:gd name="T5" fmla="*/ 17315 h 17315"/>
            </a:gdLst>
            <a:ahLst/>
            <a:cxnLst>
              <a:cxn ang="0">
                <a:pos x="T0" y="T1"/>
              </a:cxn>
              <a:cxn ang="0">
                <a:pos x="T2" y="T3"/>
              </a:cxn>
              <a:cxn ang="0">
                <a:pos x="T4" y="T5"/>
              </a:cxn>
            </a:cxnLst>
            <a:rect l="0" t="0" r="r" b="b"/>
            <a:pathLst>
              <a:path w="21600" h="17315" fill="none" extrusionOk="0">
                <a:moveTo>
                  <a:pt x="12913" y="-1"/>
                </a:moveTo>
                <a:cubicBezTo>
                  <a:pt x="18379" y="4076"/>
                  <a:pt x="21600" y="10495"/>
                  <a:pt x="21600" y="17315"/>
                </a:cubicBezTo>
              </a:path>
              <a:path w="21600" h="17315" stroke="0" extrusionOk="0">
                <a:moveTo>
                  <a:pt x="12913" y="-1"/>
                </a:moveTo>
                <a:cubicBezTo>
                  <a:pt x="18379" y="4076"/>
                  <a:pt x="21600" y="10495"/>
                  <a:pt x="21600" y="17315"/>
                </a:cubicBezTo>
                <a:lnTo>
                  <a:pt x="0" y="17315"/>
                </a:lnTo>
                <a:close/>
              </a:path>
            </a:pathLst>
          </a:custGeom>
          <a:noFill/>
          <a:ln w="12700">
            <a:solidFill>
              <a:srgbClr val="00FF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17961" dir="2700000" algn="ctr" rotWithShape="0">
                    <a:srgbClr val="00FF00">
                      <a:gamma/>
                      <a:shade val="60000"/>
                      <a:invGamma/>
                      <a:alpha val="50000"/>
                    </a:srgbClr>
                  </a:outerShdw>
                </a:effectLst>
              </a14:hiddenEffects>
            </a:ext>
          </a:extLst>
        </p:spPr>
        <p:txBody>
          <a:bodyPr wrap="none" anchor="ctr"/>
          <a:lstStyle/>
          <a:p>
            <a:pPr defTabSz="914400" hangingPunct="1">
              <a:lnSpc>
                <a:spcPct val="100000"/>
              </a:lnSpc>
              <a:buClrTx/>
              <a:buSzTx/>
              <a:buFontTx/>
              <a:buNone/>
              <a:defRPr/>
            </a:pPr>
            <a:endParaRPr lang="en-US">
              <a:solidFill>
                <a:srgbClr val="000000"/>
              </a:solidFill>
              <a:latin typeface="Arial" charset="0"/>
              <a:ea typeface="ＭＳ Ｐゴシック" charset="0"/>
            </a:endParaRPr>
          </a:p>
        </p:txBody>
      </p:sp>
      <p:sp>
        <p:nvSpPr>
          <p:cNvPr id="29" name="AutoShape 30"/>
          <p:cNvSpPr>
            <a:spLocks noChangeArrowheads="1"/>
          </p:cNvSpPr>
          <p:nvPr/>
        </p:nvSpPr>
        <p:spPr bwMode="auto">
          <a:xfrm>
            <a:off x="3852100" y="4686990"/>
            <a:ext cx="270272" cy="287337"/>
          </a:xfrm>
          <a:prstGeom prst="lightningBolt">
            <a:avLst/>
          </a:prstGeom>
          <a:solidFill>
            <a:srgbClr val="FFFFFF"/>
          </a:solidFill>
          <a:ln w="9525">
            <a:solidFill>
              <a:schemeClr val="tx1"/>
            </a:solidFill>
            <a:miter lim="800000"/>
            <a:headEnd/>
            <a:tailEnd/>
          </a:ln>
          <a:effectLst/>
          <a:extLst>
            <a:ext uri="{AF507438-7753-43E0-B8FC-AC1667EBCBE1}">
              <a14:hiddenEffects xmlns:a14="http://schemas.microsoft.com/office/drawing/2010/main">
                <a:effectLst>
                  <a:outerShdw blurRad="63500" dist="17961" dir="2700000" algn="ctr" rotWithShape="0">
                    <a:schemeClr val="tx1">
                      <a:gamma/>
                      <a:shade val="60000"/>
                      <a:invGamma/>
                      <a:alpha val="50000"/>
                    </a:schemeClr>
                  </a:outerShdw>
                </a:effectLst>
              </a14:hiddenEffects>
            </a:ext>
          </a:extLst>
        </p:spPr>
        <p:txBody>
          <a:bodyPr wrap="none" anchor="ctr"/>
          <a:lstStyle/>
          <a:p>
            <a:pPr defTabSz="914400" hangingPunct="1">
              <a:lnSpc>
                <a:spcPct val="100000"/>
              </a:lnSpc>
              <a:buClrTx/>
              <a:buSzTx/>
              <a:buFontTx/>
              <a:buNone/>
              <a:defRPr/>
            </a:pPr>
            <a:endParaRPr lang="en-US">
              <a:solidFill>
                <a:srgbClr val="000000"/>
              </a:solidFill>
              <a:latin typeface="Arial" charset="0"/>
              <a:ea typeface="ＭＳ Ｐゴシック" charset="0"/>
            </a:endParaRPr>
          </a:p>
        </p:txBody>
      </p:sp>
      <p:pic>
        <p:nvPicPr>
          <p:cNvPr id="30" name="Picture 31" desc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70071" y="3174101"/>
            <a:ext cx="1566863" cy="160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Line 32"/>
          <p:cNvSpPr>
            <a:spLocks noChangeShapeType="1"/>
          </p:cNvSpPr>
          <p:nvPr/>
        </p:nvSpPr>
        <p:spPr bwMode="auto">
          <a:xfrm flipV="1">
            <a:off x="4770072" y="4615552"/>
            <a:ext cx="216694" cy="358775"/>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17961" dir="2700000" algn="ctr" rotWithShape="0">
                    <a:schemeClr val="tx1">
                      <a:gamma/>
                      <a:shade val="60000"/>
                      <a:invGamma/>
                      <a:alpha val="50000"/>
                    </a:schemeClr>
                  </a:outerShdw>
                </a:effectLst>
              </a14:hiddenEffects>
            </a:ext>
          </a:extLst>
        </p:spPr>
        <p:txBody>
          <a:bodyPr/>
          <a:lstStyle/>
          <a:p>
            <a:pPr defTabSz="914400" hangingPunct="1">
              <a:lnSpc>
                <a:spcPct val="100000"/>
              </a:lnSpc>
              <a:buClrTx/>
              <a:buSzTx/>
              <a:buFontTx/>
              <a:buNone/>
              <a:defRPr/>
            </a:pPr>
            <a:endParaRPr lang="en-US">
              <a:solidFill>
                <a:srgbClr val="000000"/>
              </a:solidFill>
              <a:latin typeface="Arial" charset="0"/>
              <a:ea typeface="ＭＳ Ｐゴシック" charset="0"/>
            </a:endParaRPr>
          </a:p>
        </p:txBody>
      </p:sp>
      <p:pic>
        <p:nvPicPr>
          <p:cNvPr id="32" name="Picture 6"/>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336934" y="5190227"/>
            <a:ext cx="333375"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Line 34"/>
          <p:cNvSpPr>
            <a:spLocks noChangeShapeType="1"/>
          </p:cNvSpPr>
          <p:nvPr/>
        </p:nvSpPr>
        <p:spPr bwMode="auto">
          <a:xfrm>
            <a:off x="5958315" y="4615551"/>
            <a:ext cx="161925" cy="287338"/>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17961" dir="2700000" algn="ctr" rotWithShape="0">
                    <a:schemeClr val="tx1">
                      <a:gamma/>
                      <a:shade val="60000"/>
                      <a:invGamma/>
                      <a:alpha val="50000"/>
                    </a:schemeClr>
                  </a:outerShdw>
                </a:effectLst>
              </a14:hiddenEffects>
            </a:ext>
          </a:extLst>
        </p:spPr>
        <p:txBody>
          <a:bodyPr/>
          <a:lstStyle/>
          <a:p>
            <a:pPr defTabSz="914400" hangingPunct="1">
              <a:lnSpc>
                <a:spcPct val="100000"/>
              </a:lnSpc>
              <a:buClrTx/>
              <a:buSzTx/>
              <a:buFontTx/>
              <a:buNone/>
              <a:defRPr/>
            </a:pPr>
            <a:endParaRPr lang="en-US">
              <a:solidFill>
                <a:srgbClr val="000000"/>
              </a:solidFill>
              <a:latin typeface="Arial" charset="0"/>
              <a:ea typeface="ＭＳ Ｐゴシック" charset="0"/>
            </a:endParaRPr>
          </a:p>
        </p:txBody>
      </p:sp>
      <p:pic>
        <p:nvPicPr>
          <p:cNvPr id="34" name="Picture 35" descr="MC900411406[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498859" y="2454964"/>
            <a:ext cx="319088" cy="411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Line 36"/>
          <p:cNvSpPr>
            <a:spLocks noChangeShapeType="1"/>
          </p:cNvSpPr>
          <p:nvPr/>
        </p:nvSpPr>
        <p:spPr bwMode="auto">
          <a:xfrm flipV="1">
            <a:off x="5958316" y="2886764"/>
            <a:ext cx="486965" cy="43180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17961" dir="2700000" algn="ctr" rotWithShape="0">
                    <a:schemeClr val="tx1">
                      <a:gamma/>
                      <a:shade val="60000"/>
                      <a:invGamma/>
                      <a:alpha val="50000"/>
                    </a:schemeClr>
                  </a:outerShdw>
                </a:effectLst>
              </a14:hiddenEffects>
            </a:ext>
          </a:extLst>
        </p:spPr>
        <p:txBody>
          <a:bodyPr/>
          <a:lstStyle/>
          <a:p>
            <a:pPr defTabSz="914400" hangingPunct="1">
              <a:lnSpc>
                <a:spcPct val="100000"/>
              </a:lnSpc>
              <a:buClrTx/>
              <a:buSzTx/>
              <a:buFontTx/>
              <a:buNone/>
              <a:defRPr/>
            </a:pPr>
            <a:endParaRPr lang="en-US">
              <a:solidFill>
                <a:srgbClr val="000000"/>
              </a:solidFill>
              <a:latin typeface="Arial" charset="0"/>
              <a:ea typeface="ＭＳ Ｐゴシック" charset="0"/>
            </a:endParaRPr>
          </a:p>
        </p:txBody>
      </p:sp>
      <p:pic>
        <p:nvPicPr>
          <p:cNvPr id="36" name="Picture 37" desc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931056" y="3390001"/>
            <a:ext cx="535781"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 name="Line 38"/>
          <p:cNvSpPr>
            <a:spLocks noChangeShapeType="1"/>
          </p:cNvSpPr>
          <p:nvPr/>
        </p:nvSpPr>
        <p:spPr bwMode="auto">
          <a:xfrm flipV="1">
            <a:off x="6336934" y="3750365"/>
            <a:ext cx="539353" cy="73025"/>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17961" dir="2700000" algn="ctr" rotWithShape="0">
                    <a:schemeClr val="tx1">
                      <a:gamma/>
                      <a:shade val="60000"/>
                      <a:invGamma/>
                      <a:alpha val="50000"/>
                    </a:schemeClr>
                  </a:outerShdw>
                </a:effectLst>
              </a14:hiddenEffects>
            </a:ext>
          </a:extLst>
        </p:spPr>
        <p:txBody>
          <a:bodyPr/>
          <a:lstStyle/>
          <a:p>
            <a:pPr defTabSz="914400" hangingPunct="1">
              <a:lnSpc>
                <a:spcPct val="100000"/>
              </a:lnSpc>
              <a:buClrTx/>
              <a:buSzTx/>
              <a:buFontTx/>
              <a:buNone/>
              <a:defRPr/>
            </a:pPr>
            <a:endParaRPr lang="en-US">
              <a:solidFill>
                <a:srgbClr val="000000"/>
              </a:solidFill>
              <a:latin typeface="Arial" charset="0"/>
              <a:ea typeface="ＭＳ Ｐゴシック" charset="0"/>
            </a:endParaRPr>
          </a:p>
        </p:txBody>
      </p:sp>
      <p:sp>
        <p:nvSpPr>
          <p:cNvPr id="38" name="Text Box 39"/>
          <p:cNvSpPr txBox="1">
            <a:spLocks noChangeArrowheads="1"/>
          </p:cNvSpPr>
          <p:nvPr/>
        </p:nvSpPr>
        <p:spPr bwMode="auto">
          <a:xfrm>
            <a:off x="5218937" y="3750364"/>
            <a:ext cx="920445" cy="30777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17961" dir="2700000" algn="ctr" rotWithShape="0">
                    <a:srgbClr val="FFFFFF">
                      <a:gamma/>
                      <a:shade val="60000"/>
                      <a:invGamma/>
                      <a:alpha val="50000"/>
                    </a:srgbClr>
                  </a:outerShdw>
                </a:effectLst>
              </a14:hiddenEffects>
            </a:ext>
          </a:extLst>
        </p:spPr>
        <p:txBody>
          <a:bodyPr wrap="none">
            <a:spAutoFit/>
          </a:bodyPr>
          <a:lstStyle/>
          <a:p>
            <a:pPr defTabSz="914400" hangingPunct="1">
              <a:lnSpc>
                <a:spcPct val="100000"/>
              </a:lnSpc>
              <a:buClrTx/>
              <a:buSzTx/>
              <a:buFontTx/>
              <a:buNone/>
              <a:defRPr/>
            </a:pPr>
            <a:r>
              <a:rPr lang="en-US" sz="1400">
                <a:solidFill>
                  <a:srgbClr val="000000"/>
                </a:solidFill>
                <a:latin typeface="Verdana" charset="0"/>
                <a:ea typeface="ＭＳ Ｐゴシック" charset="0"/>
              </a:rPr>
              <a:t>Internet</a:t>
            </a:r>
          </a:p>
        </p:txBody>
      </p:sp>
      <p:sp>
        <p:nvSpPr>
          <p:cNvPr id="39" name="Title 38"/>
          <p:cNvSpPr>
            <a:spLocks noGrp="1"/>
          </p:cNvSpPr>
          <p:nvPr>
            <p:ph type="title"/>
          </p:nvPr>
        </p:nvSpPr>
        <p:spPr>
          <a:xfrm>
            <a:off x="457200" y="762000"/>
            <a:ext cx="8403020" cy="685800"/>
          </a:xfrm>
        </p:spPr>
        <p:txBody>
          <a:bodyPr/>
          <a:lstStyle/>
          <a:p>
            <a:r>
              <a:rPr lang="en-US" dirty="0"/>
              <a:t>IOT: People connecting with Things</a:t>
            </a:r>
          </a:p>
        </p:txBody>
      </p:sp>
    </p:spTree>
    <p:extLst>
      <p:ext uri="{BB962C8B-B14F-4D97-AF65-F5344CB8AC3E}">
        <p14:creationId xmlns:p14="http://schemas.microsoft.com/office/powerpoint/2010/main" val="23186836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2" desc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95306" y="3468269"/>
            <a:ext cx="358378" cy="500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 name="Picture 4" descr="connected-ca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97438" y="1087019"/>
            <a:ext cx="3236119" cy="1871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 name="Picture 5" descr="rally-car by netalloy - "/>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23756" y="3679407"/>
            <a:ext cx="1785938" cy="1266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 name="Arc 6"/>
          <p:cNvSpPr>
            <a:spLocks/>
          </p:cNvSpPr>
          <p:nvPr/>
        </p:nvSpPr>
        <p:spPr bwMode="auto">
          <a:xfrm>
            <a:off x="5253484" y="2384007"/>
            <a:ext cx="1296591" cy="1439863"/>
          </a:xfrm>
          <a:custGeom>
            <a:avLst/>
            <a:gdLst>
              <a:gd name="G0" fmla="+- 0 0 0"/>
              <a:gd name="G1" fmla="+- 21600 0 0"/>
              <a:gd name="G2" fmla="+- 21600 0 0"/>
              <a:gd name="T0" fmla="*/ 0 w 21453"/>
              <a:gd name="T1" fmla="*/ 0 h 21600"/>
              <a:gd name="T2" fmla="*/ 21453 w 21453"/>
              <a:gd name="T3" fmla="*/ 19081 h 21600"/>
              <a:gd name="T4" fmla="*/ 0 w 21453"/>
              <a:gd name="T5" fmla="*/ 21600 h 21600"/>
            </a:gdLst>
            <a:ahLst/>
            <a:cxnLst>
              <a:cxn ang="0">
                <a:pos x="T0" y="T1"/>
              </a:cxn>
              <a:cxn ang="0">
                <a:pos x="T2" y="T3"/>
              </a:cxn>
              <a:cxn ang="0">
                <a:pos x="T4" y="T5"/>
              </a:cxn>
            </a:cxnLst>
            <a:rect l="0" t="0" r="r" b="b"/>
            <a:pathLst>
              <a:path w="21453" h="21600" fill="none" extrusionOk="0">
                <a:moveTo>
                  <a:pt x="0" y="-1"/>
                </a:moveTo>
                <a:cubicBezTo>
                  <a:pt x="10954" y="-1"/>
                  <a:pt x="20175" y="8200"/>
                  <a:pt x="21452" y="19081"/>
                </a:cubicBezTo>
              </a:path>
              <a:path w="21453" h="21600" stroke="0" extrusionOk="0">
                <a:moveTo>
                  <a:pt x="0" y="-1"/>
                </a:moveTo>
                <a:cubicBezTo>
                  <a:pt x="10954" y="-1"/>
                  <a:pt x="20175" y="8200"/>
                  <a:pt x="21452" y="19081"/>
                </a:cubicBezTo>
                <a:lnTo>
                  <a:pt x="0" y="21600"/>
                </a:lnTo>
                <a:close/>
              </a:path>
            </a:pathLst>
          </a:custGeom>
          <a:noFill/>
          <a:ln w="15875">
            <a:solidFill>
              <a:schemeClr val="bg2"/>
            </a:solidFill>
            <a:prstDash val="dash"/>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17961" dir="2700000" algn="ctr" rotWithShape="0">
                    <a:schemeClr val="bg2">
                      <a:gamma/>
                      <a:shade val="60000"/>
                      <a:invGamma/>
                      <a:alpha val="50000"/>
                    </a:schemeClr>
                  </a:outerShdw>
                </a:effectLst>
              </a14:hiddenEffects>
            </a:ext>
          </a:extLst>
        </p:spPr>
        <p:txBody>
          <a:bodyPr wrap="none" anchor="ctr"/>
          <a:lstStyle/>
          <a:p>
            <a:pPr fontAlgn="base">
              <a:spcBef>
                <a:spcPct val="0"/>
              </a:spcBef>
              <a:spcAft>
                <a:spcPct val="0"/>
              </a:spcAft>
              <a:defRPr/>
            </a:pPr>
            <a:endParaRPr lang="en-US">
              <a:solidFill>
                <a:srgbClr val="000000"/>
              </a:solidFill>
              <a:latin typeface="Arial" charset="0"/>
              <a:ea typeface="ＭＳ Ｐゴシック" charset="0"/>
            </a:endParaRPr>
          </a:p>
        </p:txBody>
      </p:sp>
      <p:pic>
        <p:nvPicPr>
          <p:cNvPr id="43" name="Picture 7" descr="Police car by liftarn - A SAAB 900 police car from the Swedish Road Administration (V�gverke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68650" y="1734719"/>
            <a:ext cx="972740" cy="1104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 name="Arc 8"/>
          <p:cNvSpPr>
            <a:spLocks/>
          </p:cNvSpPr>
          <p:nvPr/>
        </p:nvSpPr>
        <p:spPr bwMode="auto">
          <a:xfrm rot="21450627" flipH="1">
            <a:off x="3633044" y="2023644"/>
            <a:ext cx="1026319" cy="14446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1"/>
                </a:moveTo>
                <a:cubicBezTo>
                  <a:pt x="11929" y="-1"/>
                  <a:pt x="21600" y="9670"/>
                  <a:pt x="21600" y="21600"/>
                </a:cubicBezTo>
              </a:path>
              <a:path w="21600" h="21600" stroke="0" extrusionOk="0">
                <a:moveTo>
                  <a:pt x="0" y="-1"/>
                </a:moveTo>
                <a:cubicBezTo>
                  <a:pt x="11929" y="-1"/>
                  <a:pt x="21600" y="9670"/>
                  <a:pt x="21600" y="21600"/>
                </a:cubicBezTo>
                <a:lnTo>
                  <a:pt x="0" y="21600"/>
                </a:lnTo>
                <a:close/>
              </a:path>
            </a:pathLst>
          </a:custGeom>
          <a:noFill/>
          <a:ln w="15875">
            <a:solidFill>
              <a:schemeClr val="bg2"/>
            </a:solidFill>
            <a:prstDash val="dash"/>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17961" dir="2700000" algn="ctr" rotWithShape="0">
                    <a:schemeClr val="bg2">
                      <a:gamma/>
                      <a:shade val="60000"/>
                      <a:invGamma/>
                      <a:alpha val="50000"/>
                    </a:schemeClr>
                  </a:outerShdw>
                </a:effectLst>
              </a14:hiddenEffects>
            </a:ext>
          </a:extLst>
        </p:spPr>
        <p:txBody>
          <a:bodyPr wrap="none" anchor="ctr"/>
          <a:lstStyle/>
          <a:p>
            <a:pPr fontAlgn="base">
              <a:spcBef>
                <a:spcPct val="0"/>
              </a:spcBef>
              <a:spcAft>
                <a:spcPct val="0"/>
              </a:spcAft>
              <a:defRPr/>
            </a:pPr>
            <a:endParaRPr lang="en-US">
              <a:solidFill>
                <a:srgbClr val="000000"/>
              </a:solidFill>
              <a:latin typeface="Arial" charset="0"/>
              <a:ea typeface="ＭＳ Ｐゴシック" charset="0"/>
            </a:endParaRPr>
          </a:p>
        </p:txBody>
      </p:sp>
      <p:pic>
        <p:nvPicPr>
          <p:cNvPr id="45" name="Picture 9" descr="MC900332774[1]"/>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498378" y="5335170"/>
            <a:ext cx="810816" cy="108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 name="Picture 10" descr="MC900060378[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553147" y="3895306"/>
            <a:ext cx="756047" cy="788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 name="Arc 11"/>
          <p:cNvSpPr>
            <a:spLocks/>
          </p:cNvSpPr>
          <p:nvPr/>
        </p:nvSpPr>
        <p:spPr bwMode="auto">
          <a:xfrm flipV="1">
            <a:off x="3200847" y="2310981"/>
            <a:ext cx="1674019" cy="187325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1"/>
                </a:moveTo>
                <a:cubicBezTo>
                  <a:pt x="11929" y="-1"/>
                  <a:pt x="21600" y="9670"/>
                  <a:pt x="21600" y="21600"/>
                </a:cubicBezTo>
              </a:path>
              <a:path w="21600" h="21600" stroke="0" extrusionOk="0">
                <a:moveTo>
                  <a:pt x="0" y="-1"/>
                </a:moveTo>
                <a:cubicBezTo>
                  <a:pt x="11929" y="-1"/>
                  <a:pt x="21600" y="9670"/>
                  <a:pt x="21600" y="21600"/>
                </a:cubicBezTo>
                <a:lnTo>
                  <a:pt x="0" y="21600"/>
                </a:lnTo>
                <a:close/>
              </a:path>
            </a:pathLst>
          </a:custGeom>
          <a:noFill/>
          <a:ln w="15875">
            <a:solidFill>
              <a:schemeClr val="bg2"/>
            </a:solidFill>
            <a:prstDash val="dash"/>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17961" dir="2700000" algn="ctr" rotWithShape="0">
                    <a:schemeClr val="bg2">
                      <a:gamma/>
                      <a:shade val="60000"/>
                      <a:invGamma/>
                      <a:alpha val="50000"/>
                    </a:schemeClr>
                  </a:outerShdw>
                </a:effectLst>
              </a14:hiddenEffects>
            </a:ext>
          </a:extLst>
        </p:spPr>
        <p:txBody>
          <a:bodyPr wrap="none" anchor="ctr"/>
          <a:lstStyle/>
          <a:p>
            <a:pPr fontAlgn="base">
              <a:spcBef>
                <a:spcPct val="0"/>
              </a:spcBef>
              <a:spcAft>
                <a:spcPct val="0"/>
              </a:spcAft>
              <a:defRPr/>
            </a:pPr>
            <a:endParaRPr lang="en-US">
              <a:solidFill>
                <a:srgbClr val="000000"/>
              </a:solidFill>
              <a:latin typeface="Arial" charset="0"/>
              <a:ea typeface="ＭＳ Ｐゴシック" charset="0"/>
            </a:endParaRPr>
          </a:p>
        </p:txBody>
      </p:sp>
      <p:sp>
        <p:nvSpPr>
          <p:cNvPr id="48" name="Arc 12"/>
          <p:cNvSpPr>
            <a:spLocks/>
          </p:cNvSpPr>
          <p:nvPr/>
        </p:nvSpPr>
        <p:spPr bwMode="auto">
          <a:xfrm rot="10800000" flipH="1">
            <a:off x="3276600" y="2438400"/>
            <a:ext cx="1835944" cy="381635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1"/>
                </a:moveTo>
                <a:cubicBezTo>
                  <a:pt x="11929" y="-1"/>
                  <a:pt x="21600" y="9670"/>
                  <a:pt x="21600" y="21600"/>
                </a:cubicBezTo>
              </a:path>
              <a:path w="21600" h="21600" stroke="0" extrusionOk="0">
                <a:moveTo>
                  <a:pt x="0" y="-1"/>
                </a:moveTo>
                <a:cubicBezTo>
                  <a:pt x="11929" y="-1"/>
                  <a:pt x="21600" y="9670"/>
                  <a:pt x="21600" y="21600"/>
                </a:cubicBezTo>
                <a:lnTo>
                  <a:pt x="0" y="21600"/>
                </a:lnTo>
                <a:close/>
              </a:path>
            </a:pathLst>
          </a:custGeom>
          <a:noFill/>
          <a:ln w="15875">
            <a:solidFill>
              <a:schemeClr val="bg2"/>
            </a:solidFill>
            <a:prstDash val="dash"/>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17961" dir="2700000" algn="ctr" rotWithShape="0">
                    <a:schemeClr val="bg2">
                      <a:gamma/>
                      <a:shade val="60000"/>
                      <a:invGamma/>
                      <a:alpha val="50000"/>
                    </a:schemeClr>
                  </a:outerShdw>
                </a:effectLst>
              </a14:hiddenEffects>
            </a:ext>
          </a:extLst>
        </p:spPr>
        <p:txBody>
          <a:bodyPr wrap="none" anchor="ctr"/>
          <a:lstStyle/>
          <a:p>
            <a:pPr fontAlgn="base">
              <a:spcBef>
                <a:spcPct val="0"/>
              </a:spcBef>
              <a:spcAft>
                <a:spcPct val="0"/>
              </a:spcAft>
              <a:defRPr/>
            </a:pPr>
            <a:endParaRPr lang="en-US">
              <a:solidFill>
                <a:srgbClr val="000000"/>
              </a:solidFill>
              <a:latin typeface="Arial" charset="0"/>
              <a:ea typeface="ＭＳ Ｐゴシック" charset="0"/>
            </a:endParaRPr>
          </a:p>
        </p:txBody>
      </p:sp>
      <p:sp>
        <p:nvSpPr>
          <p:cNvPr id="49" name="Text Box 13"/>
          <p:cNvSpPr txBox="1">
            <a:spLocks noChangeArrowheads="1"/>
          </p:cNvSpPr>
          <p:nvPr/>
        </p:nvSpPr>
        <p:spPr bwMode="auto">
          <a:xfrm>
            <a:off x="4985593" y="5479631"/>
            <a:ext cx="2948243" cy="61555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17961" dir="2700000" algn="ctr" rotWithShape="0">
                    <a:srgbClr val="FFFFFF">
                      <a:gamma/>
                      <a:shade val="60000"/>
                      <a:invGamma/>
                      <a:alpha val="50000"/>
                    </a:srgbClr>
                  </a:outerShdw>
                </a:effectLst>
              </a14:hiddenEffects>
            </a:ext>
          </a:extLst>
        </p:spPr>
        <p:txBody>
          <a:bodyPr wrap="none">
            <a:spAutoFit/>
          </a:bodyPr>
          <a:lstStyle/>
          <a:p>
            <a:pPr fontAlgn="base">
              <a:spcBef>
                <a:spcPct val="0"/>
              </a:spcBef>
              <a:spcAft>
                <a:spcPct val="0"/>
              </a:spcAft>
              <a:defRPr/>
            </a:pPr>
            <a:r>
              <a:rPr lang="en-US">
                <a:solidFill>
                  <a:srgbClr val="000000"/>
                </a:solidFill>
                <a:latin typeface="Arial" charset="0"/>
                <a:ea typeface="ＭＳ Ｐゴシック" charset="0"/>
              </a:rPr>
              <a:t>- </a:t>
            </a:r>
            <a:r>
              <a:rPr lang="en-US" sz="1600">
                <a:solidFill>
                  <a:srgbClr val="000000"/>
                </a:solidFill>
                <a:ea typeface="ＭＳ Ｐゴシック" charset="0"/>
              </a:rPr>
              <a:t>Complex and heterogeneous </a:t>
            </a:r>
          </a:p>
          <a:p>
            <a:pPr fontAlgn="base">
              <a:spcBef>
                <a:spcPct val="0"/>
              </a:spcBef>
              <a:spcAft>
                <a:spcPct val="0"/>
              </a:spcAft>
              <a:defRPr/>
            </a:pPr>
            <a:r>
              <a:rPr lang="en-US" sz="1600">
                <a:solidFill>
                  <a:srgbClr val="000000"/>
                </a:solidFill>
                <a:ea typeface="ＭＳ Ｐゴシック" charset="0"/>
              </a:rPr>
              <a:t>resources and networks </a:t>
            </a:r>
          </a:p>
        </p:txBody>
      </p:sp>
      <p:sp>
        <p:nvSpPr>
          <p:cNvPr id="50" name="Arc 14"/>
          <p:cNvSpPr>
            <a:spLocks/>
          </p:cNvSpPr>
          <p:nvPr/>
        </p:nvSpPr>
        <p:spPr bwMode="auto">
          <a:xfrm flipV="1">
            <a:off x="6657231" y="2384006"/>
            <a:ext cx="540544" cy="12954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1"/>
                </a:moveTo>
                <a:cubicBezTo>
                  <a:pt x="11929" y="-1"/>
                  <a:pt x="21600" y="9670"/>
                  <a:pt x="21600" y="21600"/>
                </a:cubicBezTo>
              </a:path>
              <a:path w="21600" h="21600" stroke="0" extrusionOk="0">
                <a:moveTo>
                  <a:pt x="0" y="-1"/>
                </a:moveTo>
                <a:cubicBezTo>
                  <a:pt x="11929" y="-1"/>
                  <a:pt x="21600" y="9670"/>
                  <a:pt x="21600" y="21600"/>
                </a:cubicBezTo>
                <a:lnTo>
                  <a:pt x="0" y="21600"/>
                </a:lnTo>
                <a:close/>
              </a:path>
            </a:pathLst>
          </a:custGeom>
          <a:noFill/>
          <a:ln w="15875">
            <a:solidFill>
              <a:schemeClr val="bg2"/>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17961" dir="2700000" algn="ctr" rotWithShape="0">
                    <a:schemeClr val="bg2">
                      <a:gamma/>
                      <a:shade val="60000"/>
                      <a:invGamma/>
                      <a:alpha val="50000"/>
                    </a:schemeClr>
                  </a:outerShdw>
                </a:effectLst>
              </a14:hiddenEffects>
            </a:ext>
          </a:extLst>
        </p:spPr>
        <p:txBody>
          <a:bodyPr wrap="none" anchor="ctr"/>
          <a:lstStyle/>
          <a:p>
            <a:pPr fontAlgn="base">
              <a:spcBef>
                <a:spcPct val="0"/>
              </a:spcBef>
              <a:spcAft>
                <a:spcPct val="0"/>
              </a:spcAft>
              <a:defRPr/>
            </a:pPr>
            <a:endParaRPr lang="en-US">
              <a:solidFill>
                <a:srgbClr val="000000"/>
              </a:solidFill>
              <a:latin typeface="Arial" charset="0"/>
              <a:ea typeface="ＭＳ Ｐゴシック" charset="0"/>
            </a:endParaRPr>
          </a:p>
        </p:txBody>
      </p:sp>
      <p:sp>
        <p:nvSpPr>
          <p:cNvPr id="3" name="Title 2"/>
          <p:cNvSpPr>
            <a:spLocks noGrp="1"/>
          </p:cNvSpPr>
          <p:nvPr>
            <p:ph type="title"/>
          </p:nvPr>
        </p:nvSpPr>
        <p:spPr>
          <a:xfrm>
            <a:off x="457200" y="533400"/>
            <a:ext cx="8403020" cy="685800"/>
          </a:xfrm>
        </p:spPr>
        <p:txBody>
          <a:bodyPr/>
          <a:lstStyle/>
          <a:p>
            <a:r>
              <a:rPr lang="en-US" dirty="0" err="1"/>
              <a:t>IoT</a:t>
            </a:r>
            <a:r>
              <a:rPr lang="en-US" dirty="0"/>
              <a:t>: Things connecting with Things</a:t>
            </a:r>
          </a:p>
        </p:txBody>
      </p:sp>
    </p:spTree>
    <p:extLst>
      <p:ext uri="{BB962C8B-B14F-4D97-AF65-F5344CB8AC3E}">
        <p14:creationId xmlns:p14="http://schemas.microsoft.com/office/powerpoint/2010/main" val="36370369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IoT</a:t>
            </a:r>
            <a:r>
              <a:rPr lang="en-US" dirty="0"/>
              <a:t> VISION and EVOLUTION</a:t>
            </a:r>
          </a:p>
        </p:txBody>
      </p:sp>
      <p:sp>
        <p:nvSpPr>
          <p:cNvPr id="4" name="Date Placeholder 3"/>
          <p:cNvSpPr>
            <a:spLocks noGrp="1"/>
          </p:cNvSpPr>
          <p:nvPr>
            <p:ph type="dt" sz="half" idx="10"/>
          </p:nvPr>
        </p:nvSpPr>
        <p:spPr/>
        <p:txBody>
          <a:bodyPr/>
          <a:lstStyle/>
          <a:p>
            <a:fld id="{0E64E2F0-5881-4852-8E7F-66910168825E}" type="datetime1">
              <a:rPr lang="en-US" smtClean="0"/>
              <a:pPr/>
              <a:t>3/3/2021</a:t>
            </a:fld>
            <a:endParaRPr lang="en-US"/>
          </a:p>
        </p:txBody>
      </p:sp>
      <p:sp>
        <p:nvSpPr>
          <p:cNvPr id="5" name="Footer Placeholder 4"/>
          <p:cNvSpPr>
            <a:spLocks noGrp="1"/>
          </p:cNvSpPr>
          <p:nvPr>
            <p:ph type="ftr" sz="quarter" idx="11"/>
          </p:nvPr>
        </p:nvSpPr>
        <p:spPr/>
        <p:txBody>
          <a:bodyPr/>
          <a:lstStyle/>
          <a:p>
            <a:r>
              <a:rPr lang="en-US"/>
              <a:t>Internet of Things</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techzine.alcatel-lucent.com/sites/default/files/wp-content/uploads/2015/03/Figure-1.-The-next-step-in-internet-evolution.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2514600"/>
            <a:ext cx="8364955" cy="3606226"/>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p:cNvSpPr>
            <a:spLocks noGrp="1"/>
          </p:cNvSpPr>
          <p:nvPr>
            <p:ph type="title"/>
          </p:nvPr>
        </p:nvSpPr>
        <p:spPr>
          <a:xfrm>
            <a:off x="304800" y="1066800"/>
            <a:ext cx="8403020" cy="685800"/>
          </a:xfrm>
        </p:spPr>
        <p:txBody>
          <a:bodyPr/>
          <a:lstStyle/>
          <a:p>
            <a:r>
              <a:rPr lang="en-US" dirty="0"/>
              <a:t>Internet of Things - Evolution</a:t>
            </a:r>
          </a:p>
        </p:txBody>
      </p:sp>
    </p:spTree>
    <p:extLst>
      <p:ext uri="{BB962C8B-B14F-4D97-AF65-F5344CB8AC3E}">
        <p14:creationId xmlns:p14="http://schemas.microsoft.com/office/powerpoint/2010/main" val="16062971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7158" y="928678"/>
            <a:ext cx="8229600" cy="714372"/>
          </a:xfrm>
        </p:spPr>
        <p:txBody>
          <a:bodyPr>
            <a:normAutofit fontScale="90000"/>
          </a:bodyPr>
          <a:lstStyle/>
          <a:p>
            <a:pPr algn="ctr"/>
            <a:r>
              <a:rPr lang="en-IN" sz="4000" b="1" dirty="0">
                <a:solidFill>
                  <a:srgbClr val="0000FF"/>
                </a:solidFill>
                <a:latin typeface="+mn-lt"/>
              </a:rPr>
              <a:t>Knowledge Management </a:t>
            </a:r>
            <a:r>
              <a:rPr lang="en-IN" sz="4000" b="1" dirty="0">
                <a:solidFill>
                  <a:schemeClr val="tx1"/>
                </a:solidFill>
                <a:latin typeface="+mn-lt"/>
              </a:rPr>
              <a:t>– </a:t>
            </a:r>
            <a:br>
              <a:rPr lang="en-IN" sz="4000" b="1" dirty="0">
                <a:solidFill>
                  <a:schemeClr val="tx1"/>
                </a:solidFill>
                <a:latin typeface="+mn-lt"/>
              </a:rPr>
            </a:br>
            <a:r>
              <a:rPr lang="en-IN" sz="4000" b="1" dirty="0">
                <a:solidFill>
                  <a:schemeClr val="tx1"/>
                </a:solidFill>
                <a:latin typeface="+mn-lt"/>
              </a:rPr>
              <a:t>Turning Data into Wisdom</a:t>
            </a:r>
          </a:p>
        </p:txBody>
      </p:sp>
      <p:sp>
        <p:nvSpPr>
          <p:cNvPr id="5" name="Slide Number Placeholder 4"/>
          <p:cNvSpPr>
            <a:spLocks noGrp="1"/>
          </p:cNvSpPr>
          <p:nvPr>
            <p:ph type="sldNum" sz="quarter" idx="12"/>
          </p:nvPr>
        </p:nvSpPr>
        <p:spPr/>
        <p:txBody>
          <a:bodyPr/>
          <a:lstStyle/>
          <a:p>
            <a:fld id="{7933DF99-38B8-4278-ABAE-40A957E9C799}" type="slidenum">
              <a:rPr lang="en-IN" smtClean="0"/>
              <a:pPr/>
              <a:t>15</a:t>
            </a:fld>
            <a:endParaRPr lang="en-IN"/>
          </a:p>
        </p:txBody>
      </p:sp>
      <p:sp>
        <p:nvSpPr>
          <p:cNvPr id="1026"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IN"/>
          </a:p>
        </p:txBody>
      </p:sp>
      <p:sp>
        <p:nvSpPr>
          <p:cNvPr id="8" name="Rectangle 7"/>
          <p:cNvSpPr/>
          <p:nvPr/>
        </p:nvSpPr>
        <p:spPr>
          <a:xfrm>
            <a:off x="285720" y="5929330"/>
            <a:ext cx="8286808" cy="830997"/>
          </a:xfrm>
          <a:prstGeom prst="rect">
            <a:avLst/>
          </a:prstGeom>
        </p:spPr>
        <p:txBody>
          <a:bodyPr wrap="square">
            <a:spAutoFit/>
          </a:bodyPr>
          <a:lstStyle/>
          <a:p>
            <a:pPr algn="just"/>
            <a:r>
              <a:rPr lang="en-IN" sz="2400" dirty="0"/>
              <a:t>The more data that is created, the better understanding and wisdom people can obtain.</a:t>
            </a:r>
          </a:p>
        </p:txBody>
      </p:sp>
      <p:pic>
        <p:nvPicPr>
          <p:cNvPr id="7" name="Picture 6"/>
          <p:cNvPicPr/>
          <p:nvPr/>
        </p:nvPicPr>
        <p:blipFill>
          <a:blip r:embed="rId2"/>
          <a:srcRect l="7764" t="8135" r="7457" b="16055"/>
          <a:stretch>
            <a:fillRect/>
          </a:stretch>
        </p:blipFill>
        <p:spPr bwMode="auto">
          <a:xfrm>
            <a:off x="928663" y="1785926"/>
            <a:ext cx="7000923" cy="3929090"/>
          </a:xfrm>
          <a:prstGeom prst="rect">
            <a:avLst/>
          </a:prstGeom>
          <a:noFill/>
          <a:ln w="9525">
            <a:noFill/>
            <a:miter lim="800000"/>
            <a:headEnd/>
            <a:tailEnd/>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381000"/>
            <a:ext cx="8403020" cy="685800"/>
          </a:xfrm>
        </p:spPr>
        <p:txBody>
          <a:bodyPr/>
          <a:lstStyle/>
          <a:p>
            <a:r>
              <a:rPr lang="en-US" dirty="0"/>
              <a:t>Difference between M2M and </a:t>
            </a:r>
            <a:r>
              <a:rPr lang="en-US" dirty="0" err="1"/>
              <a:t>IoT</a:t>
            </a:r>
            <a:endParaRPr lang="en-US" dirty="0"/>
          </a:p>
        </p:txBody>
      </p:sp>
      <p:pic>
        <p:nvPicPr>
          <p:cNvPr id="1026" name="Picture 2" descr="C:\Users\Dr.Kayarvizhy\Downloads\unnamed.png"/>
          <p:cNvPicPr>
            <a:picLocks noChangeAspect="1" noChangeArrowheads="1"/>
          </p:cNvPicPr>
          <p:nvPr/>
        </p:nvPicPr>
        <p:blipFill>
          <a:blip r:embed="rId2"/>
          <a:srcRect/>
          <a:stretch>
            <a:fillRect/>
          </a:stretch>
        </p:blipFill>
        <p:spPr bwMode="auto">
          <a:xfrm>
            <a:off x="192698" y="1084217"/>
            <a:ext cx="8946623" cy="5368835"/>
          </a:xfrm>
          <a:prstGeom prst="rect">
            <a:avLst/>
          </a:prstGeom>
          <a:noFill/>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42FA5E-E8EC-4BDE-A5FB-49ADFFD2DFAD}"/>
              </a:ext>
            </a:extLst>
          </p:cNvPr>
          <p:cNvSpPr>
            <a:spLocks noGrp="1"/>
          </p:cNvSpPr>
          <p:nvPr>
            <p:ph type="title"/>
          </p:nvPr>
        </p:nvSpPr>
        <p:spPr/>
        <p:txBody>
          <a:bodyPr/>
          <a:lstStyle/>
          <a:p>
            <a:r>
              <a:rPr lang="en-US" dirty="0"/>
              <a:t>Difference between M2M and IoT</a:t>
            </a:r>
            <a:endParaRPr lang="en-RW" dirty="0"/>
          </a:p>
        </p:txBody>
      </p:sp>
      <p:pic>
        <p:nvPicPr>
          <p:cNvPr id="7" name="Content Placeholder 6">
            <a:extLst>
              <a:ext uri="{FF2B5EF4-FFF2-40B4-BE49-F238E27FC236}">
                <a16:creationId xmlns:a16="http://schemas.microsoft.com/office/drawing/2014/main" id="{53876EDE-3AC6-48A1-B4DB-26BB4382C662}"/>
              </a:ext>
            </a:extLst>
          </p:cNvPr>
          <p:cNvPicPr>
            <a:picLocks noGrp="1" noChangeAspect="1"/>
          </p:cNvPicPr>
          <p:nvPr>
            <p:ph idx="1"/>
          </p:nvPr>
        </p:nvPicPr>
        <p:blipFill>
          <a:blip r:embed="rId2"/>
          <a:stretch>
            <a:fillRect/>
          </a:stretch>
        </p:blipFill>
        <p:spPr>
          <a:xfrm>
            <a:off x="457200" y="2452234"/>
            <a:ext cx="8229600" cy="3918857"/>
          </a:xfrm>
        </p:spPr>
      </p:pic>
      <p:sp>
        <p:nvSpPr>
          <p:cNvPr id="4" name="Date Placeholder 3">
            <a:extLst>
              <a:ext uri="{FF2B5EF4-FFF2-40B4-BE49-F238E27FC236}">
                <a16:creationId xmlns:a16="http://schemas.microsoft.com/office/drawing/2014/main" id="{CE619150-48A7-4A13-9028-E145050E1B9E}"/>
              </a:ext>
            </a:extLst>
          </p:cNvPr>
          <p:cNvSpPr>
            <a:spLocks noGrp="1"/>
          </p:cNvSpPr>
          <p:nvPr>
            <p:ph type="dt" sz="half" idx="10"/>
          </p:nvPr>
        </p:nvSpPr>
        <p:spPr/>
        <p:txBody>
          <a:bodyPr/>
          <a:lstStyle/>
          <a:p>
            <a:fld id="{A3A8EFDE-6DEC-40E4-83DA-71F32B512D8E}" type="datetime1">
              <a:rPr lang="en-US" smtClean="0"/>
              <a:pPr/>
              <a:t>3/3/2021</a:t>
            </a:fld>
            <a:endParaRPr lang="en-US"/>
          </a:p>
        </p:txBody>
      </p:sp>
      <p:sp>
        <p:nvSpPr>
          <p:cNvPr id="5" name="Footer Placeholder 4">
            <a:extLst>
              <a:ext uri="{FF2B5EF4-FFF2-40B4-BE49-F238E27FC236}">
                <a16:creationId xmlns:a16="http://schemas.microsoft.com/office/drawing/2014/main" id="{B0B74529-7C75-4BCD-8F37-1D3BCBAD4035}"/>
              </a:ext>
            </a:extLst>
          </p:cNvPr>
          <p:cNvSpPr>
            <a:spLocks noGrp="1"/>
          </p:cNvSpPr>
          <p:nvPr>
            <p:ph type="ftr" sz="quarter" idx="11"/>
          </p:nvPr>
        </p:nvSpPr>
        <p:spPr/>
        <p:txBody>
          <a:bodyPr/>
          <a:lstStyle/>
          <a:p>
            <a:r>
              <a:rPr lang="en-US"/>
              <a:t>Internet of Things</a:t>
            </a:r>
          </a:p>
        </p:txBody>
      </p:sp>
    </p:spTree>
    <p:extLst>
      <p:ext uri="{BB962C8B-B14F-4D97-AF65-F5344CB8AC3E}">
        <p14:creationId xmlns:p14="http://schemas.microsoft.com/office/powerpoint/2010/main" val="19053771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066800"/>
            <a:ext cx="8229600" cy="639762"/>
          </a:xfrm>
        </p:spPr>
        <p:txBody>
          <a:bodyPr>
            <a:normAutofit fontScale="90000"/>
          </a:bodyPr>
          <a:lstStyle/>
          <a:p>
            <a:br>
              <a:rPr lang="en-US" dirty="0"/>
            </a:br>
            <a:r>
              <a:rPr lang="en-US" sz="4900" b="1" dirty="0">
                <a:solidFill>
                  <a:schemeClr val="tx1"/>
                </a:solidFill>
                <a:latin typeface="Times New Roman" pitchFamily="18" charset="0"/>
                <a:cs typeface="Times New Roman" pitchFamily="18" charset="0"/>
              </a:rPr>
              <a:t>Features of IOT</a:t>
            </a:r>
            <a:br>
              <a:rPr lang="en-US" dirty="0"/>
            </a:br>
            <a:endParaRPr lang="en-US" dirty="0"/>
          </a:p>
        </p:txBody>
      </p:sp>
      <p:sp>
        <p:nvSpPr>
          <p:cNvPr id="3" name="Content Placeholder 2"/>
          <p:cNvSpPr>
            <a:spLocks noGrp="1"/>
          </p:cNvSpPr>
          <p:nvPr>
            <p:ph idx="1"/>
          </p:nvPr>
        </p:nvSpPr>
        <p:spPr>
          <a:xfrm>
            <a:off x="457200" y="1905000"/>
            <a:ext cx="8229600" cy="4678363"/>
          </a:xfrm>
        </p:spPr>
        <p:txBody>
          <a:bodyPr>
            <a:normAutofit fontScale="92500" lnSpcReduction="10000"/>
          </a:bodyPr>
          <a:lstStyle/>
          <a:p>
            <a:pPr>
              <a:buNone/>
            </a:pPr>
            <a:r>
              <a:rPr lang="en-US" dirty="0"/>
              <a:t>   </a:t>
            </a:r>
            <a:endParaRPr lang="en-US" sz="5200" dirty="0">
              <a:latin typeface="Times New Roman" pitchFamily="18" charset="0"/>
              <a:cs typeface="Times New Roman" pitchFamily="18" charset="0"/>
            </a:endParaRPr>
          </a:p>
          <a:p>
            <a:pPr>
              <a:buFont typeface="Wingdings" pitchFamily="2" charset="2"/>
              <a:buChar char="ü"/>
            </a:pPr>
            <a:r>
              <a:rPr lang="en-US" sz="5200" b="1" dirty="0">
                <a:latin typeface="Times New Roman" pitchFamily="18" charset="0"/>
                <a:cs typeface="Times New Roman" pitchFamily="18" charset="0"/>
              </a:rPr>
              <a:t> </a:t>
            </a:r>
            <a:r>
              <a:rPr lang="en-US" sz="3200" b="1" dirty="0">
                <a:latin typeface="Times New Roman" pitchFamily="18" charset="0"/>
                <a:cs typeface="Times New Roman" pitchFamily="18" charset="0"/>
              </a:rPr>
              <a:t>Connectivity:</a:t>
            </a:r>
            <a:r>
              <a:rPr lang="en-US" sz="3200" dirty="0">
                <a:latin typeface="Times New Roman" pitchFamily="18" charset="0"/>
                <a:cs typeface="Times New Roman" pitchFamily="18" charset="0"/>
              </a:rPr>
              <a:t> There is a proper connection between all the things of IoT to </a:t>
            </a:r>
            <a:r>
              <a:rPr lang="en-US" sz="3200" dirty="0" err="1">
                <a:latin typeface="Times New Roman" pitchFamily="18" charset="0"/>
                <a:cs typeface="Times New Roman" pitchFamily="18" charset="0"/>
              </a:rPr>
              <a:t>IoT</a:t>
            </a:r>
            <a:r>
              <a:rPr lang="en-US" sz="3200" dirty="0">
                <a:latin typeface="Times New Roman" pitchFamily="18" charset="0"/>
                <a:cs typeface="Times New Roman" pitchFamily="18" charset="0"/>
              </a:rPr>
              <a:t> .</a:t>
            </a:r>
          </a:p>
          <a:p>
            <a:pPr>
              <a:buNone/>
            </a:pPr>
            <a:endParaRPr lang="en-US" sz="3200" dirty="0">
              <a:latin typeface="Times New Roman" pitchFamily="18" charset="0"/>
              <a:cs typeface="Times New Roman" pitchFamily="18" charset="0"/>
            </a:endParaRPr>
          </a:p>
          <a:p>
            <a:pPr>
              <a:buFont typeface="Wingdings" pitchFamily="2" charset="2"/>
              <a:buChar char="ü"/>
            </a:pPr>
            <a:r>
              <a:rPr lang="en-US" sz="3200" b="1" dirty="0"/>
              <a:t>Analyzing:</a:t>
            </a:r>
            <a:r>
              <a:rPr lang="en-US" sz="3200" dirty="0"/>
              <a:t> After connecting all the relevant things, it comes to real-time analyzing the data collected and use them to build effective business intelligence. </a:t>
            </a:r>
          </a:p>
          <a:p>
            <a:pPr>
              <a:buFont typeface="Wingdings" pitchFamily="2" charset="2"/>
              <a:buChar char="ü"/>
            </a:pPr>
            <a:endParaRPr lang="en-US" sz="3200" dirty="0">
              <a:latin typeface="Times New Roman" pitchFamily="18" charset="0"/>
              <a:cs typeface="Times New Roman" pitchFamily="18" charset="0"/>
            </a:endParaRPr>
          </a:p>
          <a:p>
            <a:pPr>
              <a:buNone/>
            </a:pPr>
            <a:r>
              <a:rPr lang="en-US" sz="2400" b="1" dirty="0">
                <a:latin typeface="Times New Roman" pitchFamily="18" charset="0"/>
                <a:cs typeface="Times New Roman" pitchFamily="18" charset="0"/>
              </a:rPr>
              <a:t>     </a:t>
            </a:r>
            <a:endParaRPr lang="en-US" dirty="0"/>
          </a:p>
        </p:txBody>
      </p:sp>
      <p:sp>
        <p:nvSpPr>
          <p:cNvPr id="4" name="Date Placeholder 3"/>
          <p:cNvSpPr>
            <a:spLocks noGrp="1"/>
          </p:cNvSpPr>
          <p:nvPr>
            <p:ph type="dt" sz="half" idx="10"/>
          </p:nvPr>
        </p:nvSpPr>
        <p:spPr/>
        <p:txBody>
          <a:bodyPr/>
          <a:lstStyle/>
          <a:p>
            <a:fld id="{0300BCB5-8558-4FE8-AB46-B843A7572A47}" type="datetime1">
              <a:rPr lang="en-US" smtClean="0"/>
              <a:pPr/>
              <a:t>3/3/2021</a:t>
            </a:fld>
            <a:endParaRPr lang="en-US"/>
          </a:p>
        </p:txBody>
      </p:sp>
      <p:sp>
        <p:nvSpPr>
          <p:cNvPr id="5" name="Footer Placeholder 4"/>
          <p:cNvSpPr>
            <a:spLocks noGrp="1"/>
          </p:cNvSpPr>
          <p:nvPr>
            <p:ph type="ftr" sz="quarter" idx="11"/>
          </p:nvPr>
        </p:nvSpPr>
        <p:spPr/>
        <p:txBody>
          <a:bodyPr/>
          <a:lstStyle/>
          <a:p>
            <a:r>
              <a:rPr lang="en-US"/>
              <a:t>Internet of Things</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p:spPr>
        <p:txBody>
          <a:bodyPr>
            <a:normAutofit fontScale="90000"/>
          </a:bodyPr>
          <a:lstStyle/>
          <a:p>
            <a:r>
              <a:rPr lang="en-US" dirty="0"/>
              <a:t>Cont’</a:t>
            </a:r>
          </a:p>
        </p:txBody>
      </p:sp>
      <p:sp>
        <p:nvSpPr>
          <p:cNvPr id="3" name="Content Placeholder 2"/>
          <p:cNvSpPr>
            <a:spLocks noGrp="1"/>
          </p:cNvSpPr>
          <p:nvPr>
            <p:ph idx="1"/>
          </p:nvPr>
        </p:nvSpPr>
        <p:spPr>
          <a:xfrm>
            <a:off x="457200" y="990600"/>
            <a:ext cx="8229600" cy="5135563"/>
          </a:xfrm>
        </p:spPr>
        <p:txBody>
          <a:bodyPr>
            <a:normAutofit/>
          </a:bodyPr>
          <a:lstStyle/>
          <a:p>
            <a:pPr>
              <a:buFont typeface="Wingdings" pitchFamily="2" charset="2"/>
              <a:buChar char="ü"/>
            </a:pPr>
            <a:endParaRPr lang="en-US" b="1" dirty="0"/>
          </a:p>
          <a:p>
            <a:pPr>
              <a:buFont typeface="Wingdings" pitchFamily="2" charset="2"/>
              <a:buChar char="ü"/>
            </a:pPr>
            <a:endParaRPr lang="en-US" dirty="0"/>
          </a:p>
          <a:p>
            <a:pPr>
              <a:buFont typeface="Wingdings" pitchFamily="2" charset="2"/>
              <a:buChar char="ü"/>
            </a:pPr>
            <a:r>
              <a:rPr lang="en-US" b="1" dirty="0"/>
              <a:t>Integrating:</a:t>
            </a:r>
            <a:r>
              <a:rPr lang="en-US" dirty="0"/>
              <a:t> IoT integrating the various models to improve the user experience as well.</a:t>
            </a:r>
          </a:p>
          <a:p>
            <a:pPr>
              <a:buNone/>
            </a:pPr>
            <a:endParaRPr lang="en-US" dirty="0"/>
          </a:p>
          <a:p>
            <a:pPr>
              <a:buFont typeface="Wingdings" pitchFamily="2" charset="2"/>
              <a:buChar char="ü"/>
            </a:pPr>
            <a:r>
              <a:rPr lang="en-US" b="1" dirty="0">
                <a:latin typeface="Times New Roman" pitchFamily="18" charset="0"/>
                <a:cs typeface="Times New Roman" pitchFamily="18" charset="0"/>
              </a:rPr>
              <a:t>Artificial Intelligence:</a:t>
            </a:r>
            <a:r>
              <a:rPr lang="en-US" dirty="0">
                <a:latin typeface="Times New Roman" pitchFamily="18" charset="0"/>
                <a:cs typeface="Times New Roman" pitchFamily="18" charset="0"/>
              </a:rPr>
              <a:t> IoT makes things smart and enhances life through the use of data. </a:t>
            </a:r>
            <a:endParaRPr lang="en-US" dirty="0"/>
          </a:p>
        </p:txBody>
      </p:sp>
      <p:sp>
        <p:nvSpPr>
          <p:cNvPr id="4" name="Date Placeholder 3"/>
          <p:cNvSpPr>
            <a:spLocks noGrp="1"/>
          </p:cNvSpPr>
          <p:nvPr>
            <p:ph type="dt" sz="half" idx="10"/>
          </p:nvPr>
        </p:nvSpPr>
        <p:spPr/>
        <p:txBody>
          <a:bodyPr/>
          <a:lstStyle/>
          <a:p>
            <a:fld id="{CED88FFC-04D5-4110-9054-0931AB53AA4B}" type="datetime1">
              <a:rPr lang="en-US" smtClean="0"/>
              <a:pPr/>
              <a:t>3/3/2021</a:t>
            </a:fld>
            <a:endParaRPr lang="en-US"/>
          </a:p>
        </p:txBody>
      </p:sp>
      <p:sp>
        <p:nvSpPr>
          <p:cNvPr id="5" name="Footer Placeholder 4"/>
          <p:cNvSpPr>
            <a:spLocks noGrp="1"/>
          </p:cNvSpPr>
          <p:nvPr>
            <p:ph type="ftr" sz="quarter" idx="11"/>
          </p:nvPr>
        </p:nvSpPr>
        <p:spPr/>
        <p:txBody>
          <a:bodyPr/>
          <a:lstStyle/>
          <a:p>
            <a:r>
              <a:rPr lang="en-US"/>
              <a:t>Internet of Things</a:t>
            </a:r>
          </a:p>
        </p:txBody>
      </p:sp>
    </p:spTree>
  </p:cSld>
  <p:clrMapOvr>
    <a:masterClrMapping/>
  </p:clrMapOvr>
  <p:transition>
    <p:pull dir="d"/>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457200"/>
            <a:ext cx="7543800" cy="533400"/>
          </a:xfrm>
        </p:spPr>
        <p:txBody>
          <a:bodyPr>
            <a:normAutofit fontScale="90000"/>
          </a:bodyPr>
          <a:lstStyle/>
          <a:p>
            <a:r>
              <a:rPr lang="en-IN" sz="4000" b="1" dirty="0">
                <a:solidFill>
                  <a:schemeClr val="tx1"/>
                </a:solidFill>
              </a:rPr>
              <a:t>Plan of Presentation</a:t>
            </a:r>
            <a:endParaRPr lang="en-IN" sz="5400" dirty="0">
              <a:solidFill>
                <a:schemeClr val="tx1"/>
              </a:solidFill>
            </a:endParaRPr>
          </a:p>
        </p:txBody>
      </p:sp>
      <p:sp>
        <p:nvSpPr>
          <p:cNvPr id="3" name="Content Placeholder 2"/>
          <p:cNvSpPr>
            <a:spLocks noGrp="1"/>
          </p:cNvSpPr>
          <p:nvPr>
            <p:ph idx="1"/>
          </p:nvPr>
        </p:nvSpPr>
        <p:spPr>
          <a:xfrm>
            <a:off x="428596" y="928694"/>
            <a:ext cx="8229600" cy="5715016"/>
          </a:xfrm>
        </p:spPr>
        <p:txBody>
          <a:bodyPr>
            <a:normAutofit/>
          </a:bodyPr>
          <a:lstStyle/>
          <a:p>
            <a:pPr lvl="0" algn="just">
              <a:lnSpc>
                <a:spcPct val="150000"/>
              </a:lnSpc>
              <a:buClr>
                <a:srgbClr val="FF00FF"/>
              </a:buClr>
              <a:buFont typeface="Wingdings" pitchFamily="2" charset="2"/>
              <a:buChar char="Ø"/>
            </a:pPr>
            <a:r>
              <a:rPr lang="en-IN" dirty="0">
                <a:solidFill>
                  <a:srgbClr val="0000FF"/>
                </a:solidFill>
              </a:rPr>
              <a:t>What is Internet of Things?</a:t>
            </a:r>
          </a:p>
          <a:p>
            <a:pPr lvl="0" algn="just">
              <a:lnSpc>
                <a:spcPct val="150000"/>
              </a:lnSpc>
              <a:buClr>
                <a:srgbClr val="FF00FF"/>
              </a:buClr>
              <a:buFont typeface="Wingdings" pitchFamily="2" charset="2"/>
              <a:buChar char="Ø"/>
            </a:pPr>
            <a:r>
              <a:rPr lang="en-IN" dirty="0">
                <a:solidFill>
                  <a:srgbClr val="0000FF"/>
                </a:solidFill>
              </a:rPr>
              <a:t>How </a:t>
            </a:r>
            <a:r>
              <a:rPr lang="en-IN" dirty="0" err="1">
                <a:solidFill>
                  <a:srgbClr val="0000FF"/>
                </a:solidFill>
              </a:rPr>
              <a:t>IoT</a:t>
            </a:r>
            <a:r>
              <a:rPr lang="en-IN" dirty="0">
                <a:solidFill>
                  <a:srgbClr val="0000FF"/>
                </a:solidFill>
              </a:rPr>
              <a:t> Works?</a:t>
            </a:r>
          </a:p>
          <a:p>
            <a:pPr lvl="0" algn="just">
              <a:lnSpc>
                <a:spcPct val="150000"/>
              </a:lnSpc>
              <a:buClr>
                <a:srgbClr val="FF00FF"/>
              </a:buClr>
              <a:buFont typeface="Wingdings" pitchFamily="2" charset="2"/>
              <a:buChar char="Ø"/>
            </a:pPr>
            <a:r>
              <a:rPr lang="en-IN" dirty="0">
                <a:solidFill>
                  <a:srgbClr val="0000FF"/>
                </a:solidFill>
              </a:rPr>
              <a:t>Current Status &amp; Future Prospect of </a:t>
            </a:r>
            <a:r>
              <a:rPr lang="en-IN" dirty="0" err="1">
                <a:solidFill>
                  <a:srgbClr val="0000FF"/>
                </a:solidFill>
              </a:rPr>
              <a:t>IoT</a:t>
            </a:r>
            <a:endParaRPr lang="en-IN" dirty="0">
              <a:solidFill>
                <a:srgbClr val="0000FF"/>
              </a:solidFill>
            </a:endParaRPr>
          </a:p>
          <a:p>
            <a:pPr lvl="0" algn="just">
              <a:lnSpc>
                <a:spcPct val="150000"/>
              </a:lnSpc>
              <a:buClr>
                <a:srgbClr val="FF00FF"/>
              </a:buClr>
              <a:buFont typeface="Wingdings" pitchFamily="2" charset="2"/>
              <a:buChar char="Ø"/>
            </a:pPr>
            <a:r>
              <a:rPr lang="en-IN" dirty="0">
                <a:solidFill>
                  <a:srgbClr val="0000FF"/>
                </a:solidFill>
              </a:rPr>
              <a:t>Features of IoT</a:t>
            </a:r>
          </a:p>
          <a:p>
            <a:pPr lvl="0" algn="just">
              <a:lnSpc>
                <a:spcPct val="150000"/>
              </a:lnSpc>
              <a:buClr>
                <a:srgbClr val="FF00FF"/>
              </a:buClr>
              <a:buFont typeface="Wingdings" pitchFamily="2" charset="2"/>
              <a:buChar char="Ø"/>
            </a:pPr>
            <a:r>
              <a:rPr lang="en-IN" dirty="0">
                <a:solidFill>
                  <a:srgbClr val="0000FF"/>
                </a:solidFill>
              </a:rPr>
              <a:t>Advantages of </a:t>
            </a:r>
            <a:r>
              <a:rPr lang="en-IN" dirty="0" err="1">
                <a:solidFill>
                  <a:srgbClr val="0000FF"/>
                </a:solidFill>
              </a:rPr>
              <a:t>IoT</a:t>
            </a:r>
            <a:endParaRPr lang="en-IN" dirty="0">
              <a:solidFill>
                <a:srgbClr val="0000FF"/>
              </a:solidFill>
            </a:endParaRPr>
          </a:p>
          <a:p>
            <a:pPr lvl="0" algn="just">
              <a:lnSpc>
                <a:spcPct val="150000"/>
              </a:lnSpc>
              <a:buClr>
                <a:srgbClr val="FF00FF"/>
              </a:buClr>
              <a:buFont typeface="Wingdings" pitchFamily="2" charset="2"/>
              <a:buChar char="Ø"/>
            </a:pPr>
            <a:r>
              <a:rPr lang="en-IN" dirty="0">
                <a:solidFill>
                  <a:srgbClr val="0000FF"/>
                </a:solidFill>
              </a:rPr>
              <a:t>Disadvantages of </a:t>
            </a:r>
            <a:r>
              <a:rPr lang="en-IN" dirty="0" err="1">
                <a:solidFill>
                  <a:srgbClr val="0000FF"/>
                </a:solidFill>
              </a:rPr>
              <a:t>IoT</a:t>
            </a:r>
            <a:endParaRPr lang="en-IN" dirty="0">
              <a:solidFill>
                <a:srgbClr val="0000FF"/>
              </a:solidFill>
            </a:endParaRPr>
          </a:p>
          <a:p>
            <a:pPr lvl="0" algn="just">
              <a:lnSpc>
                <a:spcPct val="150000"/>
              </a:lnSpc>
              <a:buClr>
                <a:srgbClr val="FF00FF"/>
              </a:buClr>
              <a:buFont typeface="Wingdings" pitchFamily="2" charset="2"/>
              <a:buChar char="Ø"/>
            </a:pPr>
            <a:r>
              <a:rPr lang="en-IN" dirty="0">
                <a:solidFill>
                  <a:srgbClr val="0000FF"/>
                </a:solidFill>
              </a:rPr>
              <a:t>Applications of </a:t>
            </a:r>
            <a:r>
              <a:rPr lang="en-IN" dirty="0" err="1">
                <a:solidFill>
                  <a:srgbClr val="0000FF"/>
                </a:solidFill>
              </a:rPr>
              <a:t>IoT</a:t>
            </a:r>
            <a:endParaRPr lang="en-IN" dirty="0">
              <a:solidFill>
                <a:srgbClr val="0000FF"/>
              </a:solidFill>
            </a:endParaRPr>
          </a:p>
          <a:p>
            <a:pPr lvl="0" algn="just">
              <a:lnSpc>
                <a:spcPct val="150000"/>
              </a:lnSpc>
              <a:buClr>
                <a:srgbClr val="FF00FF"/>
              </a:buClr>
              <a:buFont typeface="Wingdings" pitchFamily="2" charset="2"/>
              <a:buChar char="Ø"/>
            </a:pPr>
            <a:r>
              <a:rPr lang="en-IN" dirty="0">
                <a:solidFill>
                  <a:srgbClr val="0000FF"/>
                </a:solidFill>
              </a:rPr>
              <a:t>Challenges of </a:t>
            </a:r>
            <a:r>
              <a:rPr lang="en-IN" dirty="0" err="1">
                <a:solidFill>
                  <a:srgbClr val="0000FF"/>
                </a:solidFill>
              </a:rPr>
              <a:t>IoT</a:t>
            </a:r>
            <a:endParaRPr lang="en-IN" dirty="0">
              <a:solidFill>
                <a:srgbClr val="0000FF"/>
              </a:solidFill>
            </a:endParaRPr>
          </a:p>
          <a:p>
            <a:pPr algn="just">
              <a:buFont typeface="Wingdings" pitchFamily="2" charset="2"/>
              <a:buChar char="Ø"/>
            </a:pPr>
            <a:endParaRPr lang="en-IN" dirty="0"/>
          </a:p>
          <a:p>
            <a:pPr algn="just">
              <a:buFont typeface="Wingdings" pitchFamily="2" charset="2"/>
              <a:buChar char="Ø"/>
            </a:pPr>
            <a:endParaRPr lang="en-IN" dirty="0"/>
          </a:p>
        </p:txBody>
      </p:sp>
      <p:sp>
        <p:nvSpPr>
          <p:cNvPr id="4" name="Slide Number Placeholder 3"/>
          <p:cNvSpPr>
            <a:spLocks noGrp="1"/>
          </p:cNvSpPr>
          <p:nvPr>
            <p:ph type="sldNum" sz="quarter" idx="12"/>
          </p:nvPr>
        </p:nvSpPr>
        <p:spPr/>
        <p:txBody>
          <a:bodyPr/>
          <a:lstStyle/>
          <a:p>
            <a:fld id="{7933DF99-38B8-4278-ABAE-40A957E9C799}" type="slidenum">
              <a:rPr lang="en-IN" smtClean="0"/>
              <a:pPr/>
              <a:t>2</a:t>
            </a:fld>
            <a:endParaRPr lang="en-IN"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p:spPr>
        <p:txBody>
          <a:bodyPr>
            <a:normAutofit fontScale="90000"/>
          </a:bodyPr>
          <a:lstStyle/>
          <a:p>
            <a:r>
              <a:rPr lang="en-US" dirty="0"/>
              <a:t>Cont’</a:t>
            </a:r>
          </a:p>
        </p:txBody>
      </p:sp>
      <p:sp>
        <p:nvSpPr>
          <p:cNvPr id="3" name="Content Placeholder 2"/>
          <p:cNvSpPr>
            <a:spLocks noGrp="1"/>
          </p:cNvSpPr>
          <p:nvPr>
            <p:ph idx="1"/>
          </p:nvPr>
        </p:nvSpPr>
        <p:spPr>
          <a:xfrm>
            <a:off x="457200" y="1219200"/>
            <a:ext cx="8229600" cy="5334000"/>
          </a:xfrm>
        </p:spPr>
        <p:txBody>
          <a:bodyPr>
            <a:normAutofit/>
          </a:bodyPr>
          <a:lstStyle/>
          <a:p>
            <a:pPr>
              <a:buFont typeface="Wingdings" pitchFamily="2" charset="2"/>
              <a:buChar char="ü"/>
            </a:pPr>
            <a:r>
              <a:rPr lang="en-US" b="1" dirty="0">
                <a:latin typeface="Times New Roman" pitchFamily="18" charset="0"/>
                <a:cs typeface="Times New Roman" pitchFamily="18" charset="0"/>
              </a:rPr>
              <a:t>Active Engagement:</a:t>
            </a:r>
            <a:r>
              <a:rPr lang="en-US" dirty="0">
                <a:latin typeface="Times New Roman" pitchFamily="18" charset="0"/>
                <a:cs typeface="Times New Roman" pitchFamily="18" charset="0"/>
              </a:rPr>
              <a:t> IoT makes the connected technology, product, or services to active engagement between each other.</a:t>
            </a:r>
          </a:p>
          <a:p>
            <a:pPr>
              <a:buFont typeface="Wingdings" pitchFamily="2" charset="2"/>
              <a:buChar char="ü"/>
            </a:pPr>
            <a:endParaRPr lang="en-US" dirty="0">
              <a:latin typeface="Times New Roman" pitchFamily="18" charset="0"/>
              <a:cs typeface="Times New Roman" pitchFamily="18" charset="0"/>
            </a:endParaRPr>
          </a:p>
          <a:p>
            <a:pPr>
              <a:buFont typeface="Wingdings" pitchFamily="2" charset="2"/>
              <a:buChar char="ü"/>
            </a:pPr>
            <a:r>
              <a:rPr lang="en-US" b="1" dirty="0"/>
              <a:t> Sensing:</a:t>
            </a:r>
            <a:r>
              <a:rPr lang="en-US" dirty="0"/>
              <a:t> The sensor devices detect and measure any change in the environment and report on their status. </a:t>
            </a:r>
          </a:p>
          <a:p>
            <a:pPr>
              <a:buFont typeface="Wingdings" pitchFamily="2" charset="2"/>
              <a:buChar char="ü"/>
            </a:pPr>
            <a:r>
              <a:rPr lang="en-US" b="1" dirty="0"/>
              <a:t>Endpoint Management:</a:t>
            </a:r>
            <a:r>
              <a:rPr lang="en-US" dirty="0"/>
              <a:t> It is important to be the endpoint management of all the </a:t>
            </a:r>
            <a:r>
              <a:rPr lang="en-US" dirty="0" err="1"/>
              <a:t>IoT</a:t>
            </a:r>
            <a:r>
              <a:rPr lang="en-US" dirty="0"/>
              <a:t> system otherwise, it makes the complete failure of the system. </a:t>
            </a:r>
            <a:endParaRPr lang="en-US" b="1" dirty="0"/>
          </a:p>
          <a:p>
            <a:pPr>
              <a:buFont typeface="Wingdings" pitchFamily="2" charset="2"/>
              <a:buChar char="ü"/>
            </a:pPr>
            <a:endParaRPr lang="en-US" dirty="0">
              <a:latin typeface="Times New Roman" pitchFamily="18" charset="0"/>
              <a:cs typeface="Times New Roman" pitchFamily="18" charset="0"/>
            </a:endParaRPr>
          </a:p>
        </p:txBody>
      </p:sp>
      <p:sp>
        <p:nvSpPr>
          <p:cNvPr id="4" name="Date Placeholder 3"/>
          <p:cNvSpPr>
            <a:spLocks noGrp="1"/>
          </p:cNvSpPr>
          <p:nvPr>
            <p:ph type="dt" sz="half" idx="10"/>
          </p:nvPr>
        </p:nvSpPr>
        <p:spPr/>
        <p:txBody>
          <a:bodyPr/>
          <a:lstStyle/>
          <a:p>
            <a:fld id="{A82A2B9E-5EF1-4520-8A14-5D396E2CDC86}" type="datetime1">
              <a:rPr lang="en-US" smtClean="0"/>
              <a:pPr/>
              <a:t>3/3/2021</a:t>
            </a:fld>
            <a:endParaRPr lang="en-US"/>
          </a:p>
        </p:txBody>
      </p:sp>
      <p:sp>
        <p:nvSpPr>
          <p:cNvPr id="5" name="Footer Placeholder 4"/>
          <p:cNvSpPr>
            <a:spLocks noGrp="1"/>
          </p:cNvSpPr>
          <p:nvPr>
            <p:ph type="ftr" sz="quarter" idx="11"/>
          </p:nvPr>
        </p:nvSpPr>
        <p:spPr/>
        <p:txBody>
          <a:bodyPr/>
          <a:lstStyle/>
          <a:p>
            <a:r>
              <a:rPr lang="en-US"/>
              <a:t>Internet of Things</a:t>
            </a:r>
          </a:p>
        </p:txBody>
      </p:sp>
    </p:spTree>
  </p:cSld>
  <p:clrMapOvr>
    <a:masterClrMapping/>
  </p:clrMapOvr>
  <p:transition>
    <p:wedg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tx1"/>
                </a:solidFill>
              </a:rPr>
              <a:t>Characteristics of </a:t>
            </a:r>
            <a:r>
              <a:rPr lang="en-US" b="1" dirty="0" err="1">
                <a:solidFill>
                  <a:schemeClr val="tx1"/>
                </a:solidFill>
              </a:rPr>
              <a:t>IoT</a:t>
            </a:r>
            <a:endParaRPr lang="en-US" b="1" dirty="0">
              <a:solidFill>
                <a:schemeClr val="tx1"/>
              </a:solidFill>
            </a:endParaRPr>
          </a:p>
        </p:txBody>
      </p:sp>
      <p:sp>
        <p:nvSpPr>
          <p:cNvPr id="4" name="Date Placeholder 3"/>
          <p:cNvSpPr>
            <a:spLocks noGrp="1"/>
          </p:cNvSpPr>
          <p:nvPr>
            <p:ph type="dt" sz="half" idx="10"/>
          </p:nvPr>
        </p:nvSpPr>
        <p:spPr/>
        <p:txBody>
          <a:bodyPr/>
          <a:lstStyle/>
          <a:p>
            <a:fld id="{A3A8EFDE-6DEC-40E4-83DA-71F32B512D8E}" type="datetime1">
              <a:rPr lang="en-US" smtClean="0"/>
              <a:pPr/>
              <a:t>3/3/2021</a:t>
            </a:fld>
            <a:endParaRPr lang="en-US"/>
          </a:p>
        </p:txBody>
      </p:sp>
      <p:sp>
        <p:nvSpPr>
          <p:cNvPr id="5" name="Footer Placeholder 4"/>
          <p:cNvSpPr>
            <a:spLocks noGrp="1"/>
          </p:cNvSpPr>
          <p:nvPr>
            <p:ph type="ftr" sz="quarter" idx="11"/>
          </p:nvPr>
        </p:nvSpPr>
        <p:spPr/>
        <p:txBody>
          <a:bodyPr/>
          <a:lstStyle/>
          <a:p>
            <a:r>
              <a:rPr lang="en-US"/>
              <a:t>Internet of Things</a:t>
            </a:r>
          </a:p>
        </p:txBody>
      </p:sp>
      <p:pic>
        <p:nvPicPr>
          <p:cNvPr id="6" name="Content Placeholder 5"/>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066800" y="2438400"/>
            <a:ext cx="7086600" cy="40386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Quiz1</a:t>
            </a:r>
          </a:p>
        </p:txBody>
      </p:sp>
      <p:sp>
        <p:nvSpPr>
          <p:cNvPr id="3" name="Content Placeholder 2"/>
          <p:cNvSpPr>
            <a:spLocks noGrp="1"/>
          </p:cNvSpPr>
          <p:nvPr>
            <p:ph idx="1"/>
          </p:nvPr>
        </p:nvSpPr>
        <p:spPr/>
        <p:txBody>
          <a:bodyPr/>
          <a:lstStyle/>
          <a:p>
            <a:pPr>
              <a:buNone/>
            </a:pPr>
            <a:r>
              <a:rPr lang="en-US" dirty="0"/>
              <a:t> 1) Define the following terms </a:t>
            </a:r>
          </a:p>
          <a:p>
            <a:pPr>
              <a:buNone/>
            </a:pPr>
            <a:r>
              <a:rPr lang="en-US" dirty="0"/>
              <a:t> a) IoT</a:t>
            </a:r>
          </a:p>
          <a:p>
            <a:pPr>
              <a:buNone/>
            </a:pPr>
            <a:r>
              <a:rPr lang="en-US" dirty="0"/>
              <a:t> b) Things</a:t>
            </a:r>
          </a:p>
          <a:p>
            <a:pPr>
              <a:buNone/>
            </a:pPr>
            <a:r>
              <a:rPr lang="en-US" dirty="0"/>
              <a:t> 2) Explain any three(3) features of IoT</a:t>
            </a:r>
          </a:p>
        </p:txBody>
      </p:sp>
      <p:sp>
        <p:nvSpPr>
          <p:cNvPr id="4" name="Date Placeholder 3"/>
          <p:cNvSpPr>
            <a:spLocks noGrp="1"/>
          </p:cNvSpPr>
          <p:nvPr>
            <p:ph type="dt" sz="half" idx="10"/>
          </p:nvPr>
        </p:nvSpPr>
        <p:spPr/>
        <p:txBody>
          <a:bodyPr/>
          <a:lstStyle/>
          <a:p>
            <a:fld id="{2746E3A5-D7E7-4432-AEBD-BCA22BC0A3B6}" type="datetime1">
              <a:rPr lang="en-US" smtClean="0"/>
              <a:pPr/>
              <a:t>3/3/2021</a:t>
            </a:fld>
            <a:endParaRPr lang="en-US"/>
          </a:p>
        </p:txBody>
      </p:sp>
      <p:sp>
        <p:nvSpPr>
          <p:cNvPr id="5" name="Footer Placeholder 4"/>
          <p:cNvSpPr>
            <a:spLocks noGrp="1"/>
          </p:cNvSpPr>
          <p:nvPr>
            <p:ph type="ftr" sz="quarter" idx="11"/>
          </p:nvPr>
        </p:nvSpPr>
        <p:spPr/>
        <p:txBody>
          <a:bodyPr/>
          <a:lstStyle/>
          <a:p>
            <a:r>
              <a:rPr lang="en-US"/>
              <a:t>Internet of Things</a:t>
            </a:r>
          </a:p>
        </p:txBody>
      </p:sp>
    </p:spTree>
  </p:cSld>
  <p:clrMapOvr>
    <a:masterClrMapping/>
  </p:clrMapOvr>
  <p:transition>
    <p:wheel/>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Advantages &amp;Disadvantages of IoT</a:t>
            </a:r>
          </a:p>
        </p:txBody>
      </p:sp>
      <p:sp>
        <p:nvSpPr>
          <p:cNvPr id="3" name="Content Placeholder 2"/>
          <p:cNvSpPr>
            <a:spLocks noGrp="1"/>
          </p:cNvSpPr>
          <p:nvPr>
            <p:ph idx="1"/>
          </p:nvPr>
        </p:nvSpPr>
        <p:spPr/>
        <p:txBody>
          <a:bodyPr>
            <a:normAutofit/>
          </a:bodyPr>
          <a:lstStyle/>
          <a:p>
            <a:pPr>
              <a:buNone/>
            </a:pPr>
            <a:r>
              <a:rPr lang="en-US" dirty="0"/>
              <a:t> </a:t>
            </a:r>
            <a:r>
              <a:rPr lang="en-US" b="1" dirty="0"/>
              <a:t>Internet of Things</a:t>
            </a:r>
            <a:r>
              <a:rPr lang="en-US" dirty="0"/>
              <a:t> has a significant technology in a world that can help other technologies to reach its accurate and complete 100 % capability as well.</a:t>
            </a:r>
          </a:p>
          <a:p>
            <a:pPr>
              <a:buNone/>
            </a:pPr>
            <a:endParaRPr lang="en-US" dirty="0"/>
          </a:p>
          <a:p>
            <a:pPr>
              <a:buNone/>
            </a:pPr>
            <a:r>
              <a:rPr lang="en-US" dirty="0"/>
              <a:t>  Let us see some advantages and disadvantages of internet of things</a:t>
            </a:r>
          </a:p>
        </p:txBody>
      </p:sp>
      <p:sp>
        <p:nvSpPr>
          <p:cNvPr id="4" name="Date Placeholder 3"/>
          <p:cNvSpPr>
            <a:spLocks noGrp="1"/>
          </p:cNvSpPr>
          <p:nvPr>
            <p:ph type="dt" sz="half" idx="10"/>
          </p:nvPr>
        </p:nvSpPr>
        <p:spPr/>
        <p:txBody>
          <a:bodyPr/>
          <a:lstStyle/>
          <a:p>
            <a:fld id="{DE54D22E-774A-458A-AA1C-6C26189C1715}" type="datetime1">
              <a:rPr lang="en-US" smtClean="0"/>
              <a:pPr/>
              <a:t>3/3/2021</a:t>
            </a:fld>
            <a:endParaRPr lang="en-US"/>
          </a:p>
        </p:txBody>
      </p:sp>
      <p:sp>
        <p:nvSpPr>
          <p:cNvPr id="5" name="Footer Placeholder 4"/>
          <p:cNvSpPr>
            <a:spLocks noGrp="1"/>
          </p:cNvSpPr>
          <p:nvPr>
            <p:ph type="ftr" sz="quarter" idx="11"/>
          </p:nvPr>
        </p:nvSpPr>
        <p:spPr/>
        <p:txBody>
          <a:bodyPr/>
          <a:lstStyle/>
          <a:p>
            <a:r>
              <a:rPr lang="en-US"/>
              <a:t>Internet of Things</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762000"/>
            <a:ext cx="8403020" cy="685800"/>
          </a:xfrm>
        </p:spPr>
        <p:txBody>
          <a:bodyPr>
            <a:noAutofit/>
          </a:bodyPr>
          <a:lstStyle/>
          <a:p>
            <a:pPr algn="ctr"/>
            <a:r>
              <a:rPr lang="en-US" sz="4800" dirty="0">
                <a:solidFill>
                  <a:schemeClr val="tx1"/>
                </a:solidFill>
                <a:latin typeface="Times New Roman" pitchFamily="18" charset="0"/>
                <a:cs typeface="Times New Roman" pitchFamily="18" charset="0"/>
              </a:rPr>
              <a:t>Potentials of </a:t>
            </a:r>
            <a:r>
              <a:rPr lang="en-US" sz="4800" dirty="0" err="1">
                <a:solidFill>
                  <a:schemeClr val="tx1"/>
                </a:solidFill>
                <a:latin typeface="Times New Roman" pitchFamily="18" charset="0"/>
                <a:cs typeface="Times New Roman" pitchFamily="18" charset="0"/>
              </a:rPr>
              <a:t>IoT</a:t>
            </a:r>
            <a:endParaRPr lang="en-US" sz="4800" dirty="0">
              <a:solidFill>
                <a:schemeClr val="tx1"/>
              </a:solidFill>
              <a:latin typeface="Times New Roman" pitchFamily="18" charset="0"/>
              <a:cs typeface="Times New Roman" pitchFamily="18" charset="0"/>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4600" y="1981200"/>
            <a:ext cx="6250781" cy="4600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Advantages</a:t>
            </a:r>
          </a:p>
        </p:txBody>
      </p:sp>
      <p:sp>
        <p:nvSpPr>
          <p:cNvPr id="3" name="Content Placeholder 2"/>
          <p:cNvSpPr>
            <a:spLocks noGrp="1"/>
          </p:cNvSpPr>
          <p:nvPr>
            <p:ph idx="1"/>
          </p:nvPr>
        </p:nvSpPr>
        <p:spPr/>
        <p:txBody>
          <a:bodyPr>
            <a:normAutofit/>
          </a:bodyPr>
          <a:lstStyle/>
          <a:p>
            <a:pPr>
              <a:buNone/>
            </a:pPr>
            <a:r>
              <a:rPr lang="en-US" dirty="0"/>
              <a:t>   </a:t>
            </a:r>
            <a:r>
              <a:rPr lang="en-US" b="1" dirty="0"/>
              <a:t>Efficient resource utilization:</a:t>
            </a:r>
            <a:r>
              <a:rPr lang="en-US" dirty="0"/>
              <a:t> If we know the functionality and the way that how each device work we definitely increase the efficient resource utilization as well as monitor natural resources.</a:t>
            </a:r>
          </a:p>
          <a:p>
            <a:pPr>
              <a:buNone/>
            </a:pPr>
            <a:r>
              <a:rPr lang="en-US" b="1" dirty="0"/>
              <a:t>   Minimize human effort:</a:t>
            </a:r>
            <a:r>
              <a:rPr lang="en-US" dirty="0"/>
              <a:t> As the devices of IoT interact and communicate with each other and do lot of task for us, then they minimize the human effort.</a:t>
            </a:r>
          </a:p>
          <a:p>
            <a:pPr>
              <a:buNone/>
            </a:pPr>
            <a:endParaRPr lang="en-US" dirty="0"/>
          </a:p>
        </p:txBody>
      </p:sp>
      <p:sp>
        <p:nvSpPr>
          <p:cNvPr id="4" name="Date Placeholder 3"/>
          <p:cNvSpPr>
            <a:spLocks noGrp="1"/>
          </p:cNvSpPr>
          <p:nvPr>
            <p:ph type="dt" sz="half" idx="10"/>
          </p:nvPr>
        </p:nvSpPr>
        <p:spPr/>
        <p:txBody>
          <a:bodyPr/>
          <a:lstStyle/>
          <a:p>
            <a:fld id="{7691AEEF-C131-44C1-936A-C7935DD4B4F3}" type="datetime1">
              <a:rPr lang="en-US" smtClean="0"/>
              <a:pPr/>
              <a:t>3/3/2021</a:t>
            </a:fld>
            <a:endParaRPr lang="en-US"/>
          </a:p>
        </p:txBody>
      </p:sp>
      <p:sp>
        <p:nvSpPr>
          <p:cNvPr id="5" name="Footer Placeholder 4"/>
          <p:cNvSpPr>
            <a:spLocks noGrp="1"/>
          </p:cNvSpPr>
          <p:nvPr>
            <p:ph type="ftr" sz="quarter" idx="11"/>
          </p:nvPr>
        </p:nvSpPr>
        <p:spPr/>
        <p:txBody>
          <a:bodyPr/>
          <a:lstStyle/>
          <a:p>
            <a:r>
              <a:rPr lang="en-US"/>
              <a:t>Internet of Things</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txBody>
          <a:bodyPr>
            <a:normAutofit/>
          </a:bodyPr>
          <a:lstStyle/>
          <a:p>
            <a:r>
              <a:rPr lang="en-US" dirty="0"/>
              <a:t>Cont’</a:t>
            </a:r>
          </a:p>
        </p:txBody>
      </p:sp>
      <p:sp>
        <p:nvSpPr>
          <p:cNvPr id="3" name="Content Placeholder 2"/>
          <p:cNvSpPr>
            <a:spLocks noGrp="1"/>
          </p:cNvSpPr>
          <p:nvPr>
            <p:ph idx="1"/>
          </p:nvPr>
        </p:nvSpPr>
        <p:spPr/>
        <p:txBody>
          <a:bodyPr>
            <a:normAutofit/>
          </a:bodyPr>
          <a:lstStyle/>
          <a:p>
            <a:pPr>
              <a:buFont typeface="Wingdings" pitchFamily="2" charset="2"/>
              <a:buChar char="q"/>
            </a:pPr>
            <a:r>
              <a:rPr lang="en-US" dirty="0"/>
              <a:t>   </a:t>
            </a:r>
            <a:r>
              <a:rPr lang="en-US" b="1" dirty="0"/>
              <a:t>Save time:</a:t>
            </a:r>
            <a:r>
              <a:rPr lang="en-US" dirty="0"/>
              <a:t> As it reduces the human effort then it definitely saves out time. </a:t>
            </a:r>
          </a:p>
          <a:p>
            <a:pPr>
              <a:buFont typeface="Wingdings" pitchFamily="2" charset="2"/>
              <a:buChar char="q"/>
            </a:pPr>
            <a:r>
              <a:rPr lang="en-US" b="1" dirty="0"/>
              <a:t>Improve security:</a:t>
            </a:r>
            <a:r>
              <a:rPr lang="en-US" dirty="0"/>
              <a:t> Now, if we have a system that all these things are interconnected then we can make the system more secure and efficient.</a:t>
            </a:r>
          </a:p>
          <a:p>
            <a:pPr>
              <a:buNone/>
            </a:pPr>
            <a:endParaRPr lang="en-US" dirty="0"/>
          </a:p>
        </p:txBody>
      </p:sp>
      <p:sp>
        <p:nvSpPr>
          <p:cNvPr id="4" name="Date Placeholder 3"/>
          <p:cNvSpPr>
            <a:spLocks noGrp="1"/>
          </p:cNvSpPr>
          <p:nvPr>
            <p:ph type="dt" sz="half" idx="10"/>
          </p:nvPr>
        </p:nvSpPr>
        <p:spPr/>
        <p:txBody>
          <a:bodyPr/>
          <a:lstStyle/>
          <a:p>
            <a:fld id="{4D82B64E-8254-492B-B50A-2A01F61A07AA}" type="datetime1">
              <a:rPr lang="en-US" smtClean="0"/>
              <a:pPr/>
              <a:t>3/3/2021</a:t>
            </a:fld>
            <a:endParaRPr lang="en-US"/>
          </a:p>
        </p:txBody>
      </p:sp>
      <p:sp>
        <p:nvSpPr>
          <p:cNvPr id="5" name="Footer Placeholder 4"/>
          <p:cNvSpPr>
            <a:spLocks noGrp="1"/>
          </p:cNvSpPr>
          <p:nvPr>
            <p:ph type="ftr" sz="quarter" idx="11"/>
          </p:nvPr>
        </p:nvSpPr>
        <p:spPr/>
        <p:txBody>
          <a:bodyPr/>
          <a:lstStyle/>
          <a:p>
            <a:r>
              <a:rPr lang="en-US"/>
              <a:t>Internet of Things</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Disadvantages of IoT</a:t>
            </a:r>
            <a:br>
              <a:rPr lang="en-US" dirty="0"/>
            </a:br>
            <a:endParaRPr lang="en-US" dirty="0"/>
          </a:p>
        </p:txBody>
      </p:sp>
      <p:sp>
        <p:nvSpPr>
          <p:cNvPr id="3" name="Content Placeholder 2"/>
          <p:cNvSpPr>
            <a:spLocks noGrp="1"/>
          </p:cNvSpPr>
          <p:nvPr>
            <p:ph idx="1"/>
          </p:nvPr>
        </p:nvSpPr>
        <p:spPr/>
        <p:txBody>
          <a:bodyPr>
            <a:normAutofit/>
          </a:bodyPr>
          <a:lstStyle/>
          <a:p>
            <a:pPr>
              <a:buNone/>
            </a:pPr>
            <a:r>
              <a:rPr lang="en-US" dirty="0"/>
              <a:t>  </a:t>
            </a:r>
          </a:p>
          <a:p>
            <a:pPr>
              <a:buFont typeface="Wingdings" pitchFamily="2" charset="2"/>
              <a:buChar char="q"/>
            </a:pPr>
            <a:r>
              <a:rPr lang="en-US" b="1" dirty="0"/>
              <a:t>Security:</a:t>
            </a:r>
            <a:r>
              <a:rPr lang="en-US" dirty="0"/>
              <a:t> As the IoT systems are interconnected and communicate over networks. The system offers little control despite any security measures, and it can be lead the various kinds of network attacks.</a:t>
            </a:r>
          </a:p>
          <a:p>
            <a:pPr>
              <a:buFont typeface="Wingdings" pitchFamily="2" charset="2"/>
              <a:buChar char="q"/>
            </a:pPr>
            <a:endParaRPr lang="en-US" dirty="0"/>
          </a:p>
          <a:p>
            <a:pPr>
              <a:buNone/>
            </a:pPr>
            <a:endParaRPr lang="en-US" dirty="0"/>
          </a:p>
        </p:txBody>
      </p:sp>
      <p:sp>
        <p:nvSpPr>
          <p:cNvPr id="4" name="Date Placeholder 3"/>
          <p:cNvSpPr>
            <a:spLocks noGrp="1"/>
          </p:cNvSpPr>
          <p:nvPr>
            <p:ph type="dt" sz="half" idx="10"/>
          </p:nvPr>
        </p:nvSpPr>
        <p:spPr/>
        <p:txBody>
          <a:bodyPr/>
          <a:lstStyle/>
          <a:p>
            <a:fld id="{1722AFA6-4658-4565-86B8-934CDB519FEE}" type="datetime1">
              <a:rPr lang="en-US" smtClean="0"/>
              <a:pPr/>
              <a:t>3/3/2021</a:t>
            </a:fld>
            <a:endParaRPr lang="en-US"/>
          </a:p>
        </p:txBody>
      </p:sp>
      <p:sp>
        <p:nvSpPr>
          <p:cNvPr id="5" name="Footer Placeholder 4"/>
          <p:cNvSpPr>
            <a:spLocks noGrp="1"/>
          </p:cNvSpPr>
          <p:nvPr>
            <p:ph type="ftr" sz="quarter" idx="11"/>
          </p:nvPr>
        </p:nvSpPr>
        <p:spPr/>
        <p:txBody>
          <a:bodyPr/>
          <a:lstStyle/>
          <a:p>
            <a:r>
              <a:rPr lang="en-US"/>
              <a:t>Internet of Things</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t>
            </a:r>
          </a:p>
        </p:txBody>
      </p:sp>
      <p:sp>
        <p:nvSpPr>
          <p:cNvPr id="3" name="Content Placeholder 2"/>
          <p:cNvSpPr>
            <a:spLocks noGrp="1"/>
          </p:cNvSpPr>
          <p:nvPr>
            <p:ph idx="1"/>
          </p:nvPr>
        </p:nvSpPr>
        <p:spPr/>
        <p:txBody>
          <a:bodyPr/>
          <a:lstStyle/>
          <a:p>
            <a:pPr>
              <a:buFont typeface="Wingdings" pitchFamily="2" charset="2"/>
              <a:buChar char="q"/>
            </a:pPr>
            <a:r>
              <a:rPr lang="en-US" dirty="0"/>
              <a:t>  </a:t>
            </a:r>
            <a:r>
              <a:rPr lang="en-US" b="1" dirty="0"/>
              <a:t>Privacy:</a:t>
            </a:r>
            <a:r>
              <a:rPr lang="en-US" dirty="0"/>
              <a:t> Even without the active participation on the user, the IoT system provides substantial personal data in maximum detail.</a:t>
            </a:r>
          </a:p>
          <a:p>
            <a:pPr>
              <a:buFont typeface="Wingdings" pitchFamily="2" charset="2"/>
              <a:buChar char="q"/>
            </a:pPr>
            <a:r>
              <a:rPr lang="en-US" b="1" dirty="0"/>
              <a:t>Complexity:</a:t>
            </a:r>
            <a:r>
              <a:rPr lang="en-US" dirty="0"/>
              <a:t> The designing, developing, and maintaining and enabling the large technology to IoT system is quite complicated.</a:t>
            </a:r>
          </a:p>
          <a:p>
            <a:pPr>
              <a:buNone/>
            </a:pPr>
            <a:endParaRPr lang="en-US" dirty="0"/>
          </a:p>
        </p:txBody>
      </p:sp>
      <p:sp>
        <p:nvSpPr>
          <p:cNvPr id="4" name="Date Placeholder 3"/>
          <p:cNvSpPr>
            <a:spLocks noGrp="1"/>
          </p:cNvSpPr>
          <p:nvPr>
            <p:ph type="dt" sz="half" idx="10"/>
          </p:nvPr>
        </p:nvSpPr>
        <p:spPr/>
        <p:txBody>
          <a:bodyPr/>
          <a:lstStyle/>
          <a:p>
            <a:fld id="{0471FE20-E468-4253-BBD4-5ECE8ED0841A}" type="datetime1">
              <a:rPr lang="en-US" smtClean="0"/>
              <a:pPr/>
              <a:t>3/3/2021</a:t>
            </a:fld>
            <a:endParaRPr lang="en-US"/>
          </a:p>
        </p:txBody>
      </p:sp>
      <p:sp>
        <p:nvSpPr>
          <p:cNvPr id="5" name="Footer Placeholder 4"/>
          <p:cNvSpPr>
            <a:spLocks noGrp="1"/>
          </p:cNvSpPr>
          <p:nvPr>
            <p:ph type="ftr" sz="quarter" idx="11"/>
          </p:nvPr>
        </p:nvSpPr>
        <p:spPr/>
        <p:txBody>
          <a:bodyPr/>
          <a:lstStyle/>
          <a:p>
            <a:r>
              <a:rPr lang="en-US"/>
              <a:t>Internet of Things</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t>
            </a:r>
          </a:p>
        </p:txBody>
      </p:sp>
      <p:sp>
        <p:nvSpPr>
          <p:cNvPr id="3" name="Content Placeholder 2"/>
          <p:cNvSpPr>
            <a:spLocks noGrp="1"/>
          </p:cNvSpPr>
          <p:nvPr>
            <p:ph idx="1"/>
          </p:nvPr>
        </p:nvSpPr>
        <p:spPr/>
        <p:txBody>
          <a:bodyPr/>
          <a:lstStyle/>
          <a:p>
            <a:pPr>
              <a:buFont typeface="Wingdings" pitchFamily="2" charset="2"/>
              <a:buChar char="q"/>
            </a:pPr>
            <a:r>
              <a:rPr lang="en-US" dirty="0"/>
              <a:t>  </a:t>
            </a:r>
            <a:r>
              <a:rPr lang="en-US" b="1" dirty="0"/>
              <a:t>Privacy:</a:t>
            </a:r>
            <a:r>
              <a:rPr lang="en-US" dirty="0"/>
              <a:t> Even without the active participation on the user, the IoT system provides substantial personal data in maximum detail.</a:t>
            </a:r>
          </a:p>
          <a:p>
            <a:pPr>
              <a:buFont typeface="Wingdings" pitchFamily="2" charset="2"/>
              <a:buChar char="q"/>
            </a:pPr>
            <a:r>
              <a:rPr lang="en-US" b="1" dirty="0"/>
              <a:t>Complexity:</a:t>
            </a:r>
            <a:r>
              <a:rPr lang="en-US" dirty="0"/>
              <a:t> The designing, developing, and maintaining and enabling the large technology to IoT system is quite complicated.</a:t>
            </a:r>
          </a:p>
          <a:p>
            <a:pPr>
              <a:buNone/>
            </a:pPr>
            <a:endParaRPr lang="en-US" dirty="0"/>
          </a:p>
        </p:txBody>
      </p:sp>
      <p:sp>
        <p:nvSpPr>
          <p:cNvPr id="4" name="Date Placeholder 3"/>
          <p:cNvSpPr>
            <a:spLocks noGrp="1"/>
          </p:cNvSpPr>
          <p:nvPr>
            <p:ph type="dt" sz="half" idx="10"/>
          </p:nvPr>
        </p:nvSpPr>
        <p:spPr/>
        <p:txBody>
          <a:bodyPr/>
          <a:lstStyle/>
          <a:p>
            <a:fld id="{D87A791A-F187-43F8-9F71-B2ED0CCAB525}" type="datetime1">
              <a:rPr lang="en-US" smtClean="0"/>
              <a:pPr/>
              <a:t>3/3/2021</a:t>
            </a:fld>
            <a:endParaRPr lang="en-US"/>
          </a:p>
        </p:txBody>
      </p:sp>
      <p:sp>
        <p:nvSpPr>
          <p:cNvPr id="5" name="Footer Placeholder 4"/>
          <p:cNvSpPr>
            <a:spLocks noGrp="1"/>
          </p:cNvSpPr>
          <p:nvPr>
            <p:ph type="ftr" sz="quarter" idx="11"/>
          </p:nvPr>
        </p:nvSpPr>
        <p:spPr/>
        <p:txBody>
          <a:bodyPr/>
          <a:lstStyle/>
          <a:p>
            <a:r>
              <a:rPr lang="en-US"/>
              <a:t>Internet of Things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F96F8A-5E43-40E6-AAD0-6DF3BA8CAC16}"/>
              </a:ext>
            </a:extLst>
          </p:cNvPr>
          <p:cNvSpPr>
            <a:spLocks noGrp="1"/>
          </p:cNvSpPr>
          <p:nvPr>
            <p:ph type="title"/>
          </p:nvPr>
        </p:nvSpPr>
        <p:spPr>
          <a:xfrm>
            <a:off x="457200" y="1143000"/>
            <a:ext cx="3886200" cy="457200"/>
          </a:xfrm>
        </p:spPr>
        <p:txBody>
          <a:bodyPr>
            <a:normAutofit fontScale="90000"/>
          </a:bodyPr>
          <a:lstStyle/>
          <a:p>
            <a:r>
              <a:rPr lang="en-US" b="1" dirty="0"/>
              <a:t>Introduction</a:t>
            </a:r>
            <a:endParaRPr lang="en-RW" b="1" dirty="0"/>
          </a:p>
        </p:txBody>
      </p:sp>
      <p:sp>
        <p:nvSpPr>
          <p:cNvPr id="3" name="Content Placeholder 2">
            <a:extLst>
              <a:ext uri="{FF2B5EF4-FFF2-40B4-BE49-F238E27FC236}">
                <a16:creationId xmlns:a16="http://schemas.microsoft.com/office/drawing/2014/main" id="{78476E1F-F6AD-4405-A186-2AE947CEA2AC}"/>
              </a:ext>
            </a:extLst>
          </p:cNvPr>
          <p:cNvSpPr>
            <a:spLocks noGrp="1"/>
          </p:cNvSpPr>
          <p:nvPr>
            <p:ph sz="half" idx="1"/>
          </p:nvPr>
        </p:nvSpPr>
        <p:spPr>
          <a:xfrm>
            <a:off x="419100" y="1792225"/>
            <a:ext cx="8153400" cy="1066800"/>
          </a:xfrm>
        </p:spPr>
        <p:txBody>
          <a:bodyPr/>
          <a:lstStyle/>
          <a:p>
            <a:r>
              <a:rPr lang="en-IN" sz="2000" dirty="0">
                <a:latin typeface="Times New Roman" pitchFamily="18" charset="0"/>
                <a:cs typeface="Times New Roman" pitchFamily="18" charset="0"/>
              </a:rPr>
              <a:t>Internet of Things (IoT) comprises things that  have unique identities </a:t>
            </a:r>
            <a:r>
              <a:rPr lang="en-IN" dirty="0">
                <a:latin typeface="Times New Roman" pitchFamily="18" charset="0"/>
                <a:cs typeface="Times New Roman" pitchFamily="18" charset="0"/>
              </a:rPr>
              <a:t>, </a:t>
            </a:r>
            <a:r>
              <a:rPr lang="en-IN" sz="2000" dirty="0">
                <a:latin typeface="Times New Roman" pitchFamily="18" charset="0"/>
                <a:cs typeface="Times New Roman" pitchFamily="18" charset="0"/>
              </a:rPr>
              <a:t>connected to the Internet and can communicate and share information</a:t>
            </a:r>
          </a:p>
          <a:p>
            <a:endParaRPr lang="en-RW" dirty="0"/>
          </a:p>
        </p:txBody>
      </p:sp>
      <p:sp>
        <p:nvSpPr>
          <p:cNvPr id="5" name="Date Placeholder 4">
            <a:extLst>
              <a:ext uri="{FF2B5EF4-FFF2-40B4-BE49-F238E27FC236}">
                <a16:creationId xmlns:a16="http://schemas.microsoft.com/office/drawing/2014/main" id="{922680AE-F7D0-427C-8244-9041349638CE}"/>
              </a:ext>
            </a:extLst>
          </p:cNvPr>
          <p:cNvSpPr>
            <a:spLocks noGrp="1"/>
          </p:cNvSpPr>
          <p:nvPr>
            <p:ph type="dt" sz="half" idx="10"/>
          </p:nvPr>
        </p:nvSpPr>
        <p:spPr/>
        <p:txBody>
          <a:bodyPr/>
          <a:lstStyle/>
          <a:p>
            <a:fld id="{2861453D-2283-4E2C-9BAF-3D101F0A50DB}" type="datetime1">
              <a:rPr lang="en-US" smtClean="0"/>
              <a:pPr/>
              <a:t>3/3/2021</a:t>
            </a:fld>
            <a:endParaRPr lang="en-US"/>
          </a:p>
        </p:txBody>
      </p:sp>
      <p:sp>
        <p:nvSpPr>
          <p:cNvPr id="6" name="Footer Placeholder 5">
            <a:extLst>
              <a:ext uri="{FF2B5EF4-FFF2-40B4-BE49-F238E27FC236}">
                <a16:creationId xmlns:a16="http://schemas.microsoft.com/office/drawing/2014/main" id="{6F251B7F-78C9-4FB2-A7A7-2122EE8D2679}"/>
              </a:ext>
            </a:extLst>
          </p:cNvPr>
          <p:cNvSpPr>
            <a:spLocks noGrp="1"/>
          </p:cNvSpPr>
          <p:nvPr>
            <p:ph type="ftr" sz="quarter" idx="11"/>
          </p:nvPr>
        </p:nvSpPr>
        <p:spPr/>
        <p:txBody>
          <a:bodyPr/>
          <a:lstStyle/>
          <a:p>
            <a:r>
              <a:rPr lang="en-US"/>
              <a:t>Internet of Things</a:t>
            </a:r>
          </a:p>
        </p:txBody>
      </p:sp>
      <p:pic>
        <p:nvPicPr>
          <p:cNvPr id="7" name="Content Placeholder 6">
            <a:extLst>
              <a:ext uri="{FF2B5EF4-FFF2-40B4-BE49-F238E27FC236}">
                <a16:creationId xmlns:a16="http://schemas.microsoft.com/office/drawing/2014/main" id="{0F7379B9-43D5-486A-BDCC-C84C2DD29DA8}"/>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502443" y="2871466"/>
            <a:ext cx="8362762" cy="3148334"/>
          </a:xfrm>
          <a:prstGeom prst="rect">
            <a:avLst/>
          </a:prstGeom>
          <a:ln>
            <a:noFill/>
          </a:ln>
          <a:effectLst>
            <a:softEdge rad="112500"/>
          </a:effectLst>
        </p:spPr>
      </p:pic>
    </p:spTree>
    <p:extLst>
      <p:ext uri="{BB962C8B-B14F-4D97-AF65-F5344CB8AC3E}">
        <p14:creationId xmlns:p14="http://schemas.microsoft.com/office/powerpoint/2010/main" val="167792450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9CD2DB-853D-45BA-9630-309E5FE8B91B}"/>
              </a:ext>
            </a:extLst>
          </p:cNvPr>
          <p:cNvSpPr>
            <a:spLocks noGrp="1"/>
          </p:cNvSpPr>
          <p:nvPr>
            <p:ph type="title"/>
          </p:nvPr>
        </p:nvSpPr>
        <p:spPr/>
        <p:txBody>
          <a:bodyPr/>
          <a:lstStyle/>
          <a:p>
            <a:r>
              <a:rPr lang="en-US" b="1" dirty="0"/>
              <a:t>IoT Enabling Technologies</a:t>
            </a:r>
            <a:endParaRPr lang="en-RW" b="1" dirty="0"/>
          </a:p>
        </p:txBody>
      </p:sp>
      <p:sp>
        <p:nvSpPr>
          <p:cNvPr id="3" name="Content Placeholder 2">
            <a:extLst>
              <a:ext uri="{FF2B5EF4-FFF2-40B4-BE49-F238E27FC236}">
                <a16:creationId xmlns:a16="http://schemas.microsoft.com/office/drawing/2014/main" id="{76C2E618-BE91-46F5-A0EF-CE03CC272DEB}"/>
              </a:ext>
            </a:extLst>
          </p:cNvPr>
          <p:cNvSpPr>
            <a:spLocks noGrp="1"/>
          </p:cNvSpPr>
          <p:nvPr>
            <p:ph idx="1"/>
          </p:nvPr>
        </p:nvSpPr>
        <p:spPr/>
        <p:txBody>
          <a:bodyPr/>
          <a:lstStyle/>
          <a:p>
            <a:r>
              <a:rPr lang="en-US" dirty="0">
                <a:effectLst/>
                <a:latin typeface="Calibri" panose="020F0502020204030204" pitchFamily="34" charset="0"/>
                <a:ea typeface="Calibri" panose="020F0502020204030204" pitchFamily="34" charset="0"/>
              </a:rPr>
              <a:t>Wireless Sensor Network(WSN)</a:t>
            </a:r>
          </a:p>
          <a:p>
            <a:r>
              <a:rPr lang="en-US" dirty="0">
                <a:effectLst/>
                <a:latin typeface="Calibri" panose="020F0502020204030204" pitchFamily="34" charset="0"/>
                <a:ea typeface="Calibri" panose="020F0502020204030204" pitchFamily="34" charset="0"/>
                <a:cs typeface="Calibri" panose="020F0502020204030204" pitchFamily="34" charset="0"/>
              </a:rPr>
              <a:t>Cloud Computing: Services are offered to users in forms of  </a:t>
            </a:r>
            <a:r>
              <a:rPr lang="en-US" dirty="0">
                <a:effectLst/>
                <a:latin typeface="Calibri" panose="020F0502020204030204" pitchFamily="34" charset="0"/>
                <a:ea typeface="Calibri" panose="020F0502020204030204" pitchFamily="34" charset="0"/>
              </a:rPr>
              <a:t>Infrastructure-as-a-service(IaaS), Platform-as-a-Service(PaaS), Software-as-a-Service(SaaS).</a:t>
            </a:r>
          </a:p>
          <a:p>
            <a:r>
              <a:rPr lang="en-US" dirty="0">
                <a:latin typeface="Calibri" panose="020F0502020204030204" pitchFamily="34" charset="0"/>
                <a:ea typeface="Calibri" panose="020F0502020204030204" pitchFamily="34" charset="0"/>
                <a:cs typeface="Times New Roman" panose="02020603050405020304" pitchFamily="18" charset="0"/>
              </a:rPr>
              <a:t>Big Data Analytics</a:t>
            </a:r>
          </a:p>
          <a:p>
            <a:r>
              <a:rPr lang="en-US" dirty="0">
                <a:effectLst/>
                <a:latin typeface="Calibri" panose="020F0502020204030204" pitchFamily="34" charset="0"/>
                <a:ea typeface="Calibri" panose="020F0502020204030204" pitchFamily="34" charset="0"/>
              </a:rPr>
              <a:t>Communication Protocols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r>
              <a:rPr lang="en-US" dirty="0">
                <a:latin typeface="Calibri" panose="020F0502020204030204" pitchFamily="34" charset="0"/>
                <a:ea typeface="Calibri" panose="020F0502020204030204" pitchFamily="34" charset="0"/>
                <a:cs typeface="Times New Roman" panose="02020603050405020304" pitchFamily="18" charset="0"/>
              </a:rPr>
              <a:t>Embedded Systems</a:t>
            </a:r>
            <a:endParaRPr lang="en-RW" dirty="0">
              <a:effectLst/>
              <a:latin typeface="Calibri" panose="020F0502020204030204" pitchFamily="34" charset="0"/>
              <a:ea typeface="Calibri" panose="020F0502020204030204" pitchFamily="34" charset="0"/>
              <a:cs typeface="Times New Roman" panose="02020603050405020304" pitchFamily="18" charset="0"/>
            </a:endParaRPr>
          </a:p>
          <a:p>
            <a:endParaRPr lang="en-RW" dirty="0"/>
          </a:p>
        </p:txBody>
      </p:sp>
      <p:sp>
        <p:nvSpPr>
          <p:cNvPr id="4" name="Date Placeholder 3">
            <a:extLst>
              <a:ext uri="{FF2B5EF4-FFF2-40B4-BE49-F238E27FC236}">
                <a16:creationId xmlns:a16="http://schemas.microsoft.com/office/drawing/2014/main" id="{F0DBAD65-E847-4F2A-B112-DF811552423F}"/>
              </a:ext>
            </a:extLst>
          </p:cNvPr>
          <p:cNvSpPr>
            <a:spLocks noGrp="1"/>
          </p:cNvSpPr>
          <p:nvPr>
            <p:ph type="dt" sz="half" idx="10"/>
          </p:nvPr>
        </p:nvSpPr>
        <p:spPr/>
        <p:txBody>
          <a:bodyPr/>
          <a:lstStyle/>
          <a:p>
            <a:fld id="{A3A8EFDE-6DEC-40E4-83DA-71F32B512D8E}" type="datetime1">
              <a:rPr lang="en-US" smtClean="0"/>
              <a:pPr/>
              <a:t>3/3/2021</a:t>
            </a:fld>
            <a:endParaRPr lang="en-US"/>
          </a:p>
        </p:txBody>
      </p:sp>
      <p:sp>
        <p:nvSpPr>
          <p:cNvPr id="5" name="Footer Placeholder 4">
            <a:extLst>
              <a:ext uri="{FF2B5EF4-FFF2-40B4-BE49-F238E27FC236}">
                <a16:creationId xmlns:a16="http://schemas.microsoft.com/office/drawing/2014/main" id="{101F3814-CD22-46F0-B67F-910261B7E01E}"/>
              </a:ext>
            </a:extLst>
          </p:cNvPr>
          <p:cNvSpPr>
            <a:spLocks noGrp="1"/>
          </p:cNvSpPr>
          <p:nvPr>
            <p:ph type="ftr" sz="quarter" idx="11"/>
          </p:nvPr>
        </p:nvSpPr>
        <p:spPr/>
        <p:txBody>
          <a:bodyPr/>
          <a:lstStyle/>
          <a:p>
            <a:r>
              <a:rPr lang="en-US"/>
              <a:t>Internet of Things</a:t>
            </a:r>
          </a:p>
        </p:txBody>
      </p:sp>
    </p:spTree>
    <p:extLst>
      <p:ext uri="{BB962C8B-B14F-4D97-AF65-F5344CB8AC3E}">
        <p14:creationId xmlns:p14="http://schemas.microsoft.com/office/powerpoint/2010/main" val="231174727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b="1" dirty="0"/>
              <a:t>IoT Challenges</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a) Data storage and analytics</a:t>
            </a:r>
            <a:endParaRPr lang="en-US" dirty="0"/>
          </a:p>
        </p:txBody>
      </p:sp>
      <p:sp>
        <p:nvSpPr>
          <p:cNvPr id="3" name="Content Placeholder 2"/>
          <p:cNvSpPr>
            <a:spLocks noGrp="1"/>
          </p:cNvSpPr>
          <p:nvPr>
            <p:ph idx="1"/>
          </p:nvPr>
        </p:nvSpPr>
        <p:spPr>
          <a:xfrm>
            <a:off x="381000" y="3352800"/>
            <a:ext cx="8229600" cy="2398776"/>
          </a:xfrm>
        </p:spPr>
        <p:txBody>
          <a:bodyPr>
            <a:normAutofit/>
          </a:bodyPr>
          <a:lstStyle/>
          <a:p>
            <a:pPr>
              <a:buNone/>
            </a:pPr>
            <a:r>
              <a:rPr lang="en-US" dirty="0"/>
              <a:t>  </a:t>
            </a:r>
          </a:p>
          <a:p>
            <a:pPr>
              <a:buNone/>
            </a:pPr>
            <a:r>
              <a:rPr lang="en-US" dirty="0"/>
              <a:t>Processing and storing the huge amount of data obtained from sensors in real time impose another  challenges</a:t>
            </a:r>
          </a:p>
          <a:p>
            <a:pPr>
              <a:buNone/>
            </a:pPr>
            <a:endParaRPr lang="en-US" dirty="0"/>
          </a:p>
        </p:txBody>
      </p:sp>
      <p:sp>
        <p:nvSpPr>
          <p:cNvPr id="4" name="Date Placeholder 3"/>
          <p:cNvSpPr>
            <a:spLocks noGrp="1"/>
          </p:cNvSpPr>
          <p:nvPr>
            <p:ph type="dt" sz="half" idx="10"/>
          </p:nvPr>
        </p:nvSpPr>
        <p:spPr/>
        <p:txBody>
          <a:bodyPr/>
          <a:lstStyle/>
          <a:p>
            <a:fld id="{6409A2B7-9D64-45E2-9DDB-18023FED90C0}" type="datetime1">
              <a:rPr lang="en-US" smtClean="0"/>
              <a:pPr/>
              <a:t>3/3/2021</a:t>
            </a:fld>
            <a:endParaRPr lang="en-US"/>
          </a:p>
        </p:txBody>
      </p:sp>
      <p:sp>
        <p:nvSpPr>
          <p:cNvPr id="5" name="Footer Placeholder 4"/>
          <p:cNvSpPr>
            <a:spLocks noGrp="1"/>
          </p:cNvSpPr>
          <p:nvPr>
            <p:ph type="ftr" sz="quarter" idx="11"/>
          </p:nvPr>
        </p:nvSpPr>
        <p:spPr/>
        <p:txBody>
          <a:bodyPr/>
          <a:lstStyle/>
          <a:p>
            <a:r>
              <a:rPr lang="en-US"/>
              <a:t>Internet of Things</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b) </a:t>
            </a:r>
            <a:r>
              <a:rPr lang="en-US" b="1" dirty="0">
                <a:solidFill>
                  <a:schemeClr val="tx1"/>
                </a:solidFill>
                <a:latin typeface="Times New Roman" pitchFamily="18" charset="0"/>
                <a:cs typeface="Times New Roman" pitchFamily="18" charset="0"/>
              </a:rPr>
              <a:t>Lack of common technical standards</a:t>
            </a:r>
            <a:r>
              <a:rPr lang="en-US" dirty="0">
                <a:solidFill>
                  <a:schemeClr val="tx1"/>
                </a:solidFill>
                <a:latin typeface="Times New Roman" pitchFamily="18" charset="0"/>
                <a:cs typeface="Times New Roman" pitchFamily="18" charset="0"/>
              </a:rPr>
              <a:t>.</a:t>
            </a:r>
          </a:p>
        </p:txBody>
      </p:sp>
      <p:sp>
        <p:nvSpPr>
          <p:cNvPr id="3" name="Content Placeholder 2"/>
          <p:cNvSpPr>
            <a:spLocks noGrp="1"/>
          </p:cNvSpPr>
          <p:nvPr>
            <p:ph idx="1"/>
          </p:nvPr>
        </p:nvSpPr>
        <p:spPr/>
        <p:txBody>
          <a:bodyPr>
            <a:normAutofit/>
          </a:bodyPr>
          <a:lstStyle/>
          <a:p>
            <a:pPr algn="just">
              <a:buNone/>
            </a:pPr>
            <a:r>
              <a:rPr lang="en-US" dirty="0"/>
              <a:t>Currently, a wide variety of IoT devices (in terms of both hardware and the differences in the software running on them) makes the task of developing different applications that work consistently across different inconsistent technical systems, difficult.</a:t>
            </a:r>
          </a:p>
        </p:txBody>
      </p:sp>
      <p:sp>
        <p:nvSpPr>
          <p:cNvPr id="4" name="Date Placeholder 3"/>
          <p:cNvSpPr>
            <a:spLocks noGrp="1"/>
          </p:cNvSpPr>
          <p:nvPr>
            <p:ph type="dt" sz="half" idx="10"/>
          </p:nvPr>
        </p:nvSpPr>
        <p:spPr/>
        <p:txBody>
          <a:bodyPr/>
          <a:lstStyle/>
          <a:p>
            <a:fld id="{C9CD1C29-7872-4899-A3EB-EF0A1355E2A7}" type="datetime1">
              <a:rPr lang="en-US" smtClean="0"/>
              <a:pPr/>
              <a:t>3/3/2021</a:t>
            </a:fld>
            <a:endParaRPr lang="en-US"/>
          </a:p>
        </p:txBody>
      </p:sp>
      <p:sp>
        <p:nvSpPr>
          <p:cNvPr id="5" name="Footer Placeholder 4"/>
          <p:cNvSpPr>
            <a:spLocks noGrp="1"/>
          </p:cNvSpPr>
          <p:nvPr>
            <p:ph type="ftr" sz="quarter" idx="11"/>
          </p:nvPr>
        </p:nvSpPr>
        <p:spPr/>
        <p:txBody>
          <a:bodyPr/>
          <a:lstStyle/>
          <a:p>
            <a:r>
              <a:rPr lang="en-US"/>
              <a:t>Internet of Things</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c) Complexity and unclear value propositions</a:t>
            </a:r>
            <a:endParaRPr lang="en-US" dirty="0"/>
          </a:p>
        </p:txBody>
      </p:sp>
      <p:sp>
        <p:nvSpPr>
          <p:cNvPr id="3" name="Content Placeholder 2"/>
          <p:cNvSpPr>
            <a:spLocks noGrp="1"/>
          </p:cNvSpPr>
          <p:nvPr>
            <p:ph idx="1"/>
          </p:nvPr>
        </p:nvSpPr>
        <p:spPr>
          <a:xfrm>
            <a:off x="533400" y="2971800"/>
            <a:ext cx="8229600" cy="2438400"/>
          </a:xfrm>
        </p:spPr>
        <p:txBody>
          <a:bodyPr>
            <a:normAutofit/>
          </a:bodyPr>
          <a:lstStyle/>
          <a:p>
            <a:pPr>
              <a:buNone/>
            </a:pPr>
            <a:r>
              <a:rPr lang="en-US" dirty="0"/>
              <a:t>  According to the feedback of several users, IoT solutions are either too complex or lack a clear use case for different end users. </a:t>
            </a:r>
          </a:p>
        </p:txBody>
      </p:sp>
      <p:sp>
        <p:nvSpPr>
          <p:cNvPr id="4" name="Date Placeholder 3"/>
          <p:cNvSpPr>
            <a:spLocks noGrp="1"/>
          </p:cNvSpPr>
          <p:nvPr>
            <p:ph type="dt" sz="half" idx="10"/>
          </p:nvPr>
        </p:nvSpPr>
        <p:spPr/>
        <p:txBody>
          <a:bodyPr/>
          <a:lstStyle/>
          <a:p>
            <a:fld id="{BB1DA50C-446A-46D2-BD06-F60A4615C110}" type="datetime1">
              <a:rPr lang="en-US" smtClean="0"/>
              <a:pPr/>
              <a:t>3/3/2021</a:t>
            </a:fld>
            <a:endParaRPr lang="en-US"/>
          </a:p>
        </p:txBody>
      </p:sp>
      <p:sp>
        <p:nvSpPr>
          <p:cNvPr id="5" name="Footer Placeholder 4"/>
          <p:cNvSpPr>
            <a:spLocks noGrp="1"/>
          </p:cNvSpPr>
          <p:nvPr>
            <p:ph type="ftr" sz="quarter" idx="11"/>
          </p:nvPr>
        </p:nvSpPr>
        <p:spPr/>
        <p:txBody>
          <a:bodyPr/>
          <a:lstStyle/>
          <a:p>
            <a:r>
              <a:rPr lang="en-US"/>
              <a:t>Internet of Things</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 d) Traditional governance structures</a:t>
            </a:r>
            <a:endParaRPr lang="en-US" dirty="0"/>
          </a:p>
        </p:txBody>
      </p:sp>
      <p:sp>
        <p:nvSpPr>
          <p:cNvPr id="3" name="Content Placeholder 2"/>
          <p:cNvSpPr>
            <a:spLocks noGrp="1"/>
          </p:cNvSpPr>
          <p:nvPr>
            <p:ph idx="1"/>
          </p:nvPr>
        </p:nvSpPr>
        <p:spPr>
          <a:xfrm>
            <a:off x="381000" y="3048000"/>
            <a:ext cx="8229600" cy="2474976"/>
          </a:xfrm>
        </p:spPr>
        <p:txBody>
          <a:bodyPr>
            <a:normAutofit/>
          </a:bodyPr>
          <a:lstStyle/>
          <a:p>
            <a:pPr>
              <a:buNone/>
            </a:pPr>
            <a:r>
              <a:rPr lang="en-US" dirty="0"/>
              <a:t>  There is a clash between IoT and the companies’ traditional governance structures, as IoT still presents both uncertainties and the lack of historical precedence. </a:t>
            </a:r>
          </a:p>
        </p:txBody>
      </p:sp>
      <p:sp>
        <p:nvSpPr>
          <p:cNvPr id="4" name="Date Placeholder 3"/>
          <p:cNvSpPr>
            <a:spLocks noGrp="1"/>
          </p:cNvSpPr>
          <p:nvPr>
            <p:ph type="dt" sz="half" idx="10"/>
          </p:nvPr>
        </p:nvSpPr>
        <p:spPr/>
        <p:txBody>
          <a:bodyPr/>
          <a:lstStyle/>
          <a:p>
            <a:fld id="{A2035E1E-093C-4AB1-86E6-064D14B14042}" type="datetime1">
              <a:rPr lang="en-US" smtClean="0"/>
              <a:pPr/>
              <a:t>3/3/2021</a:t>
            </a:fld>
            <a:endParaRPr lang="en-US"/>
          </a:p>
        </p:txBody>
      </p:sp>
      <p:sp>
        <p:nvSpPr>
          <p:cNvPr id="5" name="Footer Placeholder 4"/>
          <p:cNvSpPr>
            <a:spLocks noGrp="1"/>
          </p:cNvSpPr>
          <p:nvPr>
            <p:ph type="ftr" sz="quarter" idx="11"/>
          </p:nvPr>
        </p:nvSpPr>
        <p:spPr/>
        <p:txBody>
          <a:bodyPr/>
          <a:lstStyle/>
          <a:p>
            <a:r>
              <a:rPr lang="en-US"/>
              <a:t>Internet of Things</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219200"/>
            <a:ext cx="8229600" cy="1143000"/>
          </a:xfrm>
        </p:spPr>
        <p:txBody>
          <a:bodyPr>
            <a:normAutofit fontScale="90000"/>
          </a:bodyPr>
          <a:lstStyle/>
          <a:p>
            <a:r>
              <a:rPr lang="en-US" b="1" dirty="0"/>
              <a:t>e) lack interoperability and standards</a:t>
            </a:r>
            <a:endParaRPr lang="en-US" dirty="0"/>
          </a:p>
        </p:txBody>
      </p:sp>
      <p:sp>
        <p:nvSpPr>
          <p:cNvPr id="3" name="Content Placeholder 2"/>
          <p:cNvSpPr>
            <a:spLocks noGrp="1"/>
          </p:cNvSpPr>
          <p:nvPr>
            <p:ph idx="1"/>
          </p:nvPr>
        </p:nvSpPr>
        <p:spPr>
          <a:xfrm>
            <a:off x="228600" y="2667000"/>
            <a:ext cx="8686800" cy="3581400"/>
          </a:xfrm>
        </p:spPr>
        <p:txBody>
          <a:bodyPr>
            <a:normAutofit/>
          </a:bodyPr>
          <a:lstStyle/>
          <a:p>
            <a:pPr algn="just">
              <a:buNone/>
            </a:pPr>
            <a:r>
              <a:rPr lang="en-US" dirty="0">
                <a:latin typeface="Times New Roman" pitchFamily="18" charset="0"/>
                <a:cs typeface="Times New Roman" pitchFamily="18" charset="0"/>
              </a:rPr>
              <a:t>  The number of vendors, technologies and protocols used by each class of smart devices inhibits interoperability.</a:t>
            </a:r>
          </a:p>
          <a:p>
            <a:pPr algn="just">
              <a:buNone/>
            </a:pPr>
            <a:endParaRPr lang="en-US" dirty="0">
              <a:latin typeface="Times New Roman" pitchFamily="18" charset="0"/>
              <a:cs typeface="Times New Roman" pitchFamily="18" charset="0"/>
            </a:endParaRPr>
          </a:p>
          <a:p>
            <a:pPr algn="just">
              <a:buNone/>
            </a:pPr>
            <a:r>
              <a:rPr lang="en-US" dirty="0">
                <a:latin typeface="Times New Roman" pitchFamily="18" charset="0"/>
                <a:cs typeface="Times New Roman" pitchFamily="18" charset="0"/>
              </a:rPr>
              <a:t> The lack of consensus on how to apply emerging standards and protocols to allow smart objects to connect and collaborate makes it difficult for organizations to integrate applications and devices that use different network technologies and operate on different networks. </a:t>
            </a:r>
          </a:p>
        </p:txBody>
      </p:sp>
      <p:sp>
        <p:nvSpPr>
          <p:cNvPr id="4" name="Date Placeholder 3"/>
          <p:cNvSpPr>
            <a:spLocks noGrp="1"/>
          </p:cNvSpPr>
          <p:nvPr>
            <p:ph type="dt" sz="half" idx="10"/>
          </p:nvPr>
        </p:nvSpPr>
        <p:spPr/>
        <p:txBody>
          <a:bodyPr/>
          <a:lstStyle/>
          <a:p>
            <a:fld id="{4DE0D5A5-46EA-46C8-B81F-DCFF3DD1BD8E}" type="datetime1">
              <a:rPr lang="en-US" smtClean="0"/>
              <a:pPr/>
              <a:t>3/3/2021</a:t>
            </a:fld>
            <a:endParaRPr lang="en-US"/>
          </a:p>
        </p:txBody>
      </p:sp>
      <p:sp>
        <p:nvSpPr>
          <p:cNvPr id="5" name="Footer Placeholder 4"/>
          <p:cNvSpPr>
            <a:spLocks noGrp="1"/>
          </p:cNvSpPr>
          <p:nvPr>
            <p:ph type="ftr" sz="quarter" idx="11"/>
          </p:nvPr>
        </p:nvSpPr>
        <p:spPr/>
        <p:txBody>
          <a:bodyPr/>
          <a:lstStyle/>
          <a:p>
            <a:r>
              <a:rPr lang="en-US"/>
              <a:t>Internet of Things</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362200"/>
            <a:ext cx="8229600" cy="1066800"/>
          </a:xfrm>
        </p:spPr>
        <p:txBody>
          <a:bodyPr>
            <a:normAutofit fontScale="90000"/>
          </a:bodyPr>
          <a:lstStyle/>
          <a:p>
            <a:r>
              <a:rPr lang="en-US" dirty="0"/>
              <a:t>IoT Applications and Future prospects</a:t>
            </a:r>
          </a:p>
        </p:txBody>
      </p:sp>
      <p:sp>
        <p:nvSpPr>
          <p:cNvPr id="4" name="Date Placeholder 3"/>
          <p:cNvSpPr>
            <a:spLocks noGrp="1"/>
          </p:cNvSpPr>
          <p:nvPr>
            <p:ph type="dt" sz="half" idx="10"/>
          </p:nvPr>
        </p:nvSpPr>
        <p:spPr/>
        <p:txBody>
          <a:bodyPr/>
          <a:lstStyle/>
          <a:p>
            <a:fld id="{D88D295B-CCEC-4AE8-834E-2B35AB1F28EF}" type="datetime1">
              <a:rPr lang="en-US" smtClean="0"/>
              <a:pPr/>
              <a:t>3/3/2021</a:t>
            </a:fld>
            <a:endParaRPr lang="en-US"/>
          </a:p>
        </p:txBody>
      </p:sp>
      <p:sp>
        <p:nvSpPr>
          <p:cNvPr id="5" name="Footer Placeholder 4"/>
          <p:cNvSpPr>
            <a:spLocks noGrp="1"/>
          </p:cNvSpPr>
          <p:nvPr>
            <p:ph type="ftr" sz="quarter" idx="11"/>
          </p:nvPr>
        </p:nvSpPr>
        <p:spPr/>
        <p:txBody>
          <a:bodyPr/>
          <a:lstStyle/>
          <a:p>
            <a:r>
              <a:rPr lang="en-US"/>
              <a:t>Internet of Things</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24958-65C9-4748-BD10-65CEAD8CC883}"/>
              </a:ext>
            </a:extLst>
          </p:cNvPr>
          <p:cNvSpPr>
            <a:spLocks noGrp="1"/>
          </p:cNvSpPr>
          <p:nvPr>
            <p:ph type="title"/>
          </p:nvPr>
        </p:nvSpPr>
        <p:spPr/>
        <p:txBody>
          <a:bodyPr/>
          <a:lstStyle/>
          <a:p>
            <a:r>
              <a:rPr lang="en-US" dirty="0"/>
              <a:t>Future prospects</a:t>
            </a:r>
            <a:endParaRPr lang="en-RW" dirty="0"/>
          </a:p>
        </p:txBody>
      </p:sp>
      <p:pic>
        <p:nvPicPr>
          <p:cNvPr id="7" name="Content Placeholder 6">
            <a:extLst>
              <a:ext uri="{FF2B5EF4-FFF2-40B4-BE49-F238E27FC236}">
                <a16:creationId xmlns:a16="http://schemas.microsoft.com/office/drawing/2014/main" id="{93F89BD4-5212-4C04-9DBC-8476525BD520}"/>
              </a:ext>
            </a:extLst>
          </p:cNvPr>
          <p:cNvPicPr>
            <a:picLocks noGrp="1" noChangeAspect="1"/>
          </p:cNvPicPr>
          <p:nvPr>
            <p:ph idx="1"/>
          </p:nvPr>
        </p:nvPicPr>
        <p:blipFill>
          <a:blip r:embed="rId2"/>
          <a:stretch>
            <a:fillRect/>
          </a:stretch>
        </p:blipFill>
        <p:spPr>
          <a:xfrm>
            <a:off x="304800" y="1988209"/>
            <a:ext cx="8229600" cy="2881581"/>
          </a:xfrm>
        </p:spPr>
      </p:pic>
      <p:sp>
        <p:nvSpPr>
          <p:cNvPr id="4" name="Date Placeholder 3">
            <a:extLst>
              <a:ext uri="{FF2B5EF4-FFF2-40B4-BE49-F238E27FC236}">
                <a16:creationId xmlns:a16="http://schemas.microsoft.com/office/drawing/2014/main" id="{EE085E96-C509-4F35-8F47-2EEE6BFEFFAF}"/>
              </a:ext>
            </a:extLst>
          </p:cNvPr>
          <p:cNvSpPr>
            <a:spLocks noGrp="1"/>
          </p:cNvSpPr>
          <p:nvPr>
            <p:ph type="dt" sz="half" idx="10"/>
          </p:nvPr>
        </p:nvSpPr>
        <p:spPr/>
        <p:txBody>
          <a:bodyPr/>
          <a:lstStyle/>
          <a:p>
            <a:fld id="{A3A8EFDE-6DEC-40E4-83DA-71F32B512D8E}" type="datetime1">
              <a:rPr lang="en-US" smtClean="0"/>
              <a:pPr/>
              <a:t>3/3/2021</a:t>
            </a:fld>
            <a:endParaRPr lang="en-US"/>
          </a:p>
        </p:txBody>
      </p:sp>
      <p:sp>
        <p:nvSpPr>
          <p:cNvPr id="5" name="Footer Placeholder 4">
            <a:extLst>
              <a:ext uri="{FF2B5EF4-FFF2-40B4-BE49-F238E27FC236}">
                <a16:creationId xmlns:a16="http://schemas.microsoft.com/office/drawing/2014/main" id="{625377B2-4F56-4732-BC4A-836823D6BB31}"/>
              </a:ext>
            </a:extLst>
          </p:cNvPr>
          <p:cNvSpPr>
            <a:spLocks noGrp="1"/>
          </p:cNvSpPr>
          <p:nvPr>
            <p:ph type="ftr" sz="quarter" idx="11"/>
          </p:nvPr>
        </p:nvSpPr>
        <p:spPr/>
        <p:txBody>
          <a:bodyPr/>
          <a:lstStyle/>
          <a:p>
            <a:r>
              <a:rPr lang="en-US"/>
              <a:t>Internet of Things</a:t>
            </a:r>
          </a:p>
        </p:txBody>
      </p:sp>
      <p:sp>
        <p:nvSpPr>
          <p:cNvPr id="9" name="TextBox 8">
            <a:extLst>
              <a:ext uri="{FF2B5EF4-FFF2-40B4-BE49-F238E27FC236}">
                <a16:creationId xmlns:a16="http://schemas.microsoft.com/office/drawing/2014/main" id="{DB66D94E-7731-4EA5-8F9F-326420F81F42}"/>
              </a:ext>
            </a:extLst>
          </p:cNvPr>
          <p:cNvSpPr txBox="1"/>
          <p:nvPr/>
        </p:nvSpPr>
        <p:spPr>
          <a:xfrm>
            <a:off x="228600" y="5181600"/>
            <a:ext cx="8763000" cy="923330"/>
          </a:xfrm>
          <a:prstGeom prst="rect">
            <a:avLst/>
          </a:prstGeom>
          <a:noFill/>
        </p:spPr>
        <p:txBody>
          <a:bodyPr wrap="square">
            <a:spAutoFit/>
          </a:bodyPr>
          <a:lstStyle/>
          <a:p>
            <a:r>
              <a:rPr lang="en-US" b="0" i="0" dirty="0">
                <a:solidFill>
                  <a:srgbClr val="495057"/>
                </a:solidFill>
                <a:effectLst/>
                <a:latin typeface="CiscoSans"/>
              </a:rPr>
              <a:t>According to Cisco’s Annual Internet Report, by 2023, there will be nearly 30 billion network connected devices and connections, up from 18.4 billion in 2018.  Of those, IoT devices will account for 50% (14.7B) of all networked devices by 2023, compared to 33% (6.1B) in 2018.</a:t>
            </a:r>
            <a:endParaRPr lang="en-RW" dirty="0"/>
          </a:p>
        </p:txBody>
      </p:sp>
    </p:spTree>
    <p:extLst>
      <p:ext uri="{BB962C8B-B14F-4D97-AF65-F5344CB8AC3E}">
        <p14:creationId xmlns:p14="http://schemas.microsoft.com/office/powerpoint/2010/main" val="104455159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6476771" y="1309365"/>
            <a:ext cx="2172833" cy="369332"/>
          </a:xfrm>
          <a:prstGeom prst="rect">
            <a:avLst/>
          </a:prstGeom>
          <a:noFill/>
        </p:spPr>
        <p:txBody>
          <a:bodyPr wrap="square" rtlCol="0">
            <a:spAutoFit/>
          </a:bodyPr>
          <a:lstStyle/>
          <a:p>
            <a:r>
              <a:rPr lang="en-US" dirty="0">
                <a:latin typeface="Baskerville Old Face" panose="02020602080505020303" pitchFamily="18" charset="0"/>
              </a:rPr>
              <a:t>Smart Appliances</a:t>
            </a:r>
          </a:p>
        </p:txBody>
      </p:sp>
      <p:sp>
        <p:nvSpPr>
          <p:cNvPr id="7" name="TextBox 6"/>
          <p:cNvSpPr txBox="1"/>
          <p:nvPr/>
        </p:nvSpPr>
        <p:spPr>
          <a:xfrm>
            <a:off x="1795746" y="6250514"/>
            <a:ext cx="1416242" cy="369332"/>
          </a:xfrm>
          <a:prstGeom prst="rect">
            <a:avLst/>
          </a:prstGeom>
          <a:noFill/>
        </p:spPr>
        <p:txBody>
          <a:bodyPr wrap="square" rtlCol="0">
            <a:spAutoFit/>
          </a:bodyPr>
          <a:lstStyle/>
          <a:p>
            <a:r>
              <a:rPr lang="en-US" dirty="0">
                <a:latin typeface="Baskerville Old Face" panose="02020602080505020303" pitchFamily="18" charset="0"/>
              </a:rPr>
              <a:t>Healthcare</a:t>
            </a:r>
          </a:p>
        </p:txBody>
      </p:sp>
      <p:sp>
        <p:nvSpPr>
          <p:cNvPr id="11" name="TextBox 10"/>
          <p:cNvSpPr txBox="1"/>
          <p:nvPr/>
        </p:nvSpPr>
        <p:spPr>
          <a:xfrm>
            <a:off x="6699565" y="784069"/>
            <a:ext cx="2444436" cy="26161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100" dirty="0">
                <a:solidFill>
                  <a:schemeClr val="bg1"/>
                </a:solidFill>
                <a:latin typeface="Arial" panose="020B0604020202020204" pitchFamily="34" charset="0"/>
                <a:cs typeface="Arial" panose="020B0604020202020204" pitchFamily="34" charset="0"/>
              </a:rPr>
              <a:t> Education – Partnership – Solutions  </a:t>
            </a:r>
          </a:p>
        </p:txBody>
      </p:sp>
      <p:sp>
        <p:nvSpPr>
          <p:cNvPr id="12" name="TextBox 3"/>
          <p:cNvSpPr txBox="1"/>
          <p:nvPr/>
        </p:nvSpPr>
        <p:spPr>
          <a:xfrm>
            <a:off x="5595041" y="245460"/>
            <a:ext cx="3548959" cy="538609"/>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dirty="0">
                <a:solidFill>
                  <a:schemeClr val="bg1"/>
                </a:solidFill>
                <a:latin typeface="Arial" panose="020B0604020202020204" pitchFamily="34" charset="0"/>
                <a:cs typeface="Arial" panose="020B0604020202020204" pitchFamily="34" charset="0"/>
              </a:rPr>
              <a:t>Information Security</a:t>
            </a:r>
          </a:p>
          <a:p>
            <a:pPr algn="r"/>
            <a:r>
              <a:rPr lang="en-US" sz="1100" dirty="0">
                <a:solidFill>
                  <a:schemeClr val="bg1"/>
                </a:solidFill>
                <a:latin typeface="Arial" panose="020B0604020202020204" pitchFamily="34" charset="0"/>
                <a:cs typeface="Arial" panose="020B0604020202020204" pitchFamily="34" charset="0"/>
              </a:rPr>
              <a:t>Office of Budget and Finance</a:t>
            </a:r>
          </a:p>
        </p:txBody>
      </p:sp>
      <p:pic>
        <p:nvPicPr>
          <p:cNvPr id="3076" name="Picture 4" descr="http://www.cccblog.org/wp-content/uploads/2011/11/offbeat_fridge2_600.jpe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31110" y="1638927"/>
            <a:ext cx="3629971" cy="435596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91228" y="3829537"/>
            <a:ext cx="4396601" cy="2416607"/>
          </a:xfrm>
          <a:prstGeom prst="rect">
            <a:avLst/>
          </a:prstGeom>
        </p:spPr>
      </p:pic>
      <p:pic>
        <p:nvPicPr>
          <p:cNvPr id="10" name="Picture 2" descr="http://media.gadgetsin.com/2014/05/wellograph_smart_watch_with_fitness_tracker_3.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6147" y="1223890"/>
            <a:ext cx="4335440" cy="2384492"/>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p:cNvSpPr txBox="1"/>
          <p:nvPr/>
        </p:nvSpPr>
        <p:spPr>
          <a:xfrm>
            <a:off x="336147" y="3703263"/>
            <a:ext cx="1227681" cy="646331"/>
          </a:xfrm>
          <a:prstGeom prst="rect">
            <a:avLst/>
          </a:prstGeom>
          <a:noFill/>
        </p:spPr>
        <p:txBody>
          <a:bodyPr wrap="square" rtlCol="0">
            <a:spAutoFit/>
          </a:bodyPr>
          <a:lstStyle/>
          <a:p>
            <a:r>
              <a:rPr lang="en-US" dirty="0">
                <a:latin typeface="Baskerville Old Face" panose="02020602080505020303" pitchFamily="18" charset="0"/>
              </a:rPr>
              <a:t>Wearable Tech</a:t>
            </a:r>
          </a:p>
        </p:txBody>
      </p:sp>
    </p:spTree>
    <p:extLst>
      <p:ext uri="{BB962C8B-B14F-4D97-AF65-F5344CB8AC3E}">
        <p14:creationId xmlns:p14="http://schemas.microsoft.com/office/powerpoint/2010/main" val="118465146"/>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81788"/>
            <a:ext cx="8796618" cy="685800"/>
          </a:xfrm>
        </p:spPr>
        <p:txBody>
          <a:bodyPr/>
          <a:lstStyle/>
          <a:p>
            <a:r>
              <a:rPr lang="en-US" dirty="0"/>
              <a:t>What is </a:t>
            </a:r>
            <a:r>
              <a:rPr lang="en-US" dirty="0" err="1"/>
              <a:t>IoT</a:t>
            </a:r>
            <a:endParaRPr lang="en-US" dirty="0"/>
          </a:p>
        </p:txBody>
      </p:sp>
      <p:sp>
        <p:nvSpPr>
          <p:cNvPr id="5" name="TextBox 4"/>
          <p:cNvSpPr txBox="1"/>
          <p:nvPr/>
        </p:nvSpPr>
        <p:spPr>
          <a:xfrm>
            <a:off x="304800" y="1989121"/>
            <a:ext cx="8381999" cy="3416320"/>
          </a:xfrm>
          <a:prstGeom prst="rect">
            <a:avLst/>
          </a:prstGeom>
          <a:noFill/>
        </p:spPr>
        <p:txBody>
          <a:bodyPr wrap="square" rtlCol="0">
            <a:spAutoFit/>
          </a:bodyPr>
          <a:lstStyle/>
          <a:p>
            <a:pPr algn="just">
              <a:buClr>
                <a:schemeClr val="accent1">
                  <a:lumMod val="75000"/>
                </a:schemeClr>
              </a:buClr>
            </a:pPr>
            <a:endParaRPr lang="en-IN" sz="2400" dirty="0">
              <a:solidFill>
                <a:schemeClr val="bg1">
                  <a:lumMod val="65000"/>
                </a:schemeClr>
              </a:solidFill>
              <a:latin typeface="Raleway" panose="020B0003030101060003" pitchFamily="34" charset="0"/>
            </a:endParaRPr>
          </a:p>
          <a:p>
            <a:pPr marL="342900" indent="-342900" algn="just">
              <a:buClr>
                <a:schemeClr val="accent1">
                  <a:lumMod val="75000"/>
                </a:schemeClr>
              </a:buClr>
              <a:buBlip>
                <a:blip r:embed="rId2"/>
              </a:buBlip>
            </a:pPr>
            <a:r>
              <a:rPr lang="en-IN" sz="2400" b="1" dirty="0">
                <a:latin typeface="Raleway" panose="020B0003030101060003" pitchFamily="34" charset="0"/>
              </a:rPr>
              <a:t>The Scope of </a:t>
            </a:r>
            <a:r>
              <a:rPr lang="en-IN" sz="2400" b="1" dirty="0" err="1">
                <a:latin typeface="Raleway" panose="020B0003030101060003" pitchFamily="34" charset="0"/>
              </a:rPr>
              <a:t>IoT</a:t>
            </a:r>
            <a:r>
              <a:rPr lang="en-IN" sz="2400" b="1" dirty="0">
                <a:latin typeface="Raleway" panose="020B0003030101060003" pitchFamily="34" charset="0"/>
              </a:rPr>
              <a:t> is not limited to just connecting things (device, appliances, machines) to the Internet</a:t>
            </a:r>
          </a:p>
          <a:p>
            <a:pPr marL="342900" indent="-342900" algn="just">
              <a:buClr>
                <a:schemeClr val="accent1">
                  <a:lumMod val="75000"/>
                </a:schemeClr>
              </a:buClr>
            </a:pPr>
            <a:endParaRPr lang="en-IN" sz="2400" b="1" dirty="0">
              <a:latin typeface="Raleway" panose="020B0003030101060003" pitchFamily="34" charset="0"/>
            </a:endParaRPr>
          </a:p>
          <a:p>
            <a:pPr marL="342900" indent="-342900" algn="just">
              <a:buClr>
                <a:schemeClr val="accent1">
                  <a:lumMod val="75000"/>
                </a:schemeClr>
              </a:buClr>
              <a:buBlip>
                <a:blip r:embed="rId2"/>
              </a:buBlip>
            </a:pPr>
            <a:r>
              <a:rPr lang="en-IN" sz="2400" b="1" dirty="0" err="1">
                <a:latin typeface="Raleway" panose="020B0003030101060003" pitchFamily="34" charset="0"/>
              </a:rPr>
              <a:t>IoT</a:t>
            </a:r>
            <a:r>
              <a:rPr lang="en-IN" sz="2400" b="1" dirty="0">
                <a:latin typeface="Raleway" panose="020B0003030101060003" pitchFamily="34" charset="0"/>
              </a:rPr>
              <a:t> allows these things to communicate and exchange data (control&amp; information)</a:t>
            </a:r>
          </a:p>
          <a:p>
            <a:pPr marL="342900" indent="-342900" algn="just">
              <a:buClr>
                <a:schemeClr val="accent1">
                  <a:lumMod val="75000"/>
                </a:schemeClr>
              </a:buClr>
            </a:pPr>
            <a:endParaRPr lang="en-IN" sz="2400" b="1" dirty="0">
              <a:latin typeface="Raleway" panose="020B0003030101060003" pitchFamily="34" charset="0"/>
            </a:endParaRPr>
          </a:p>
          <a:p>
            <a:pPr marL="342900" indent="-342900" algn="just">
              <a:buClr>
                <a:schemeClr val="accent1">
                  <a:lumMod val="75000"/>
                </a:schemeClr>
              </a:buClr>
              <a:buBlip>
                <a:blip r:embed="rId2"/>
              </a:buBlip>
            </a:pPr>
            <a:r>
              <a:rPr lang="en-IN" sz="2400" b="1" dirty="0">
                <a:latin typeface="Raleway" panose="020B0003030101060003" pitchFamily="34" charset="0"/>
              </a:rPr>
              <a:t>Processing on these data will provide us various applications towards a common user or machine goal</a:t>
            </a:r>
          </a:p>
        </p:txBody>
      </p:sp>
    </p:spTree>
    <p:extLst>
      <p:ext uri="{BB962C8B-B14F-4D97-AF65-F5344CB8AC3E}">
        <p14:creationId xmlns:p14="http://schemas.microsoft.com/office/powerpoint/2010/main" val="352368120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58445" y="1121820"/>
            <a:ext cx="6131076" cy="53276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a:xfrm>
            <a:off x="457200" y="381000"/>
            <a:ext cx="8403020" cy="685800"/>
          </a:xfrm>
        </p:spPr>
        <p:txBody>
          <a:bodyPr/>
          <a:lstStyle/>
          <a:p>
            <a:pPr algn="l"/>
            <a:r>
              <a:rPr lang="en-US" dirty="0" err="1"/>
              <a:t>IoT</a:t>
            </a:r>
            <a:r>
              <a:rPr lang="en-US" dirty="0"/>
              <a:t> Applications : Intelligent Home</a:t>
            </a:r>
          </a:p>
        </p:txBody>
      </p:sp>
    </p:spTree>
    <p:extLst>
      <p:ext uri="{BB962C8B-B14F-4D97-AF65-F5344CB8AC3E}">
        <p14:creationId xmlns:p14="http://schemas.microsoft.com/office/powerpoint/2010/main" val="74472417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srcRect/>
          <a:stretch>
            <a:fillRect/>
          </a:stretch>
        </p:blipFill>
        <p:spPr bwMode="auto">
          <a:xfrm>
            <a:off x="-75967" y="1"/>
            <a:ext cx="8475250" cy="6857999"/>
          </a:xfrm>
          <a:prstGeom prst="rect">
            <a:avLst/>
          </a:prstGeom>
          <a:noFill/>
          <a:ln w="9525">
            <a:noFill/>
            <a:miter lim="800000"/>
            <a:headEnd/>
            <a:tailEnd/>
          </a:ln>
          <a:effectLst/>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srcRect/>
          <a:stretch>
            <a:fillRect/>
          </a:stretch>
        </p:blipFill>
        <p:spPr bwMode="auto">
          <a:xfrm>
            <a:off x="1" y="-37841"/>
            <a:ext cx="8434632" cy="6933682"/>
          </a:xfrm>
          <a:prstGeom prst="rect">
            <a:avLst/>
          </a:prstGeom>
          <a:noFill/>
          <a:ln w="9525">
            <a:noFill/>
            <a:miter lim="800000"/>
            <a:headEnd/>
            <a:tailEnd/>
          </a:ln>
          <a:effectLst/>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a:srcRect/>
          <a:stretch>
            <a:fillRect/>
          </a:stretch>
        </p:blipFill>
        <p:spPr bwMode="auto">
          <a:xfrm>
            <a:off x="1" y="-4666"/>
            <a:ext cx="8491193" cy="6867331"/>
          </a:xfrm>
          <a:prstGeom prst="rect">
            <a:avLst/>
          </a:prstGeom>
          <a:noFill/>
          <a:ln w="9525">
            <a:noFill/>
            <a:miter lim="800000"/>
            <a:headEnd/>
            <a:tailEnd/>
          </a:ln>
          <a:effectLst/>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srcRect/>
          <a:stretch>
            <a:fillRect/>
          </a:stretch>
        </p:blipFill>
        <p:spPr bwMode="auto">
          <a:xfrm>
            <a:off x="-71084" y="0"/>
            <a:ext cx="8491578" cy="6858000"/>
          </a:xfrm>
          <a:prstGeom prst="rect">
            <a:avLst/>
          </a:prstGeom>
          <a:noFill/>
          <a:ln w="9525">
            <a:noFill/>
            <a:miter lim="800000"/>
            <a:headEnd/>
            <a:tailEnd/>
          </a:ln>
          <a:effectLst/>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2"/>
          <a:srcRect/>
          <a:stretch>
            <a:fillRect/>
          </a:stretch>
        </p:blipFill>
        <p:spPr bwMode="auto">
          <a:xfrm>
            <a:off x="1" y="15574"/>
            <a:ext cx="8441703" cy="6826855"/>
          </a:xfrm>
          <a:prstGeom prst="rect">
            <a:avLst/>
          </a:prstGeom>
          <a:noFill/>
          <a:ln w="9525">
            <a:noFill/>
            <a:miter lim="800000"/>
            <a:headEnd/>
            <a:tailEnd/>
          </a:ln>
          <a:effectLst/>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2"/>
          <a:srcRect/>
          <a:stretch>
            <a:fillRect/>
          </a:stretch>
        </p:blipFill>
        <p:spPr bwMode="auto">
          <a:xfrm>
            <a:off x="1" y="-21253"/>
            <a:ext cx="8505333" cy="6900506"/>
          </a:xfrm>
          <a:prstGeom prst="rect">
            <a:avLst/>
          </a:prstGeom>
          <a:noFill/>
          <a:ln w="9525">
            <a:noFill/>
            <a:miter lim="800000"/>
            <a:headEnd/>
            <a:tailEnd/>
          </a:ln>
          <a:effectLst/>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ChangeAspect="1" noChangeArrowheads="1"/>
          </p:cNvPicPr>
          <p:nvPr/>
        </p:nvPicPr>
        <p:blipFill>
          <a:blip r:embed="rId2"/>
          <a:srcRect/>
          <a:stretch>
            <a:fillRect/>
          </a:stretch>
        </p:blipFill>
        <p:spPr bwMode="auto">
          <a:xfrm>
            <a:off x="-1" y="0"/>
            <a:ext cx="8491195" cy="6858000"/>
          </a:xfrm>
          <a:prstGeom prst="rect">
            <a:avLst/>
          </a:prstGeom>
          <a:noFill/>
          <a:ln w="9525">
            <a:noFill/>
            <a:miter lim="800000"/>
            <a:headEnd/>
            <a:tailEnd/>
          </a:ln>
          <a:effectLst/>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a:blip r:embed="rId2"/>
          <a:srcRect/>
          <a:stretch>
            <a:fillRect/>
          </a:stretch>
        </p:blipFill>
        <p:spPr bwMode="auto">
          <a:xfrm>
            <a:off x="9017" y="-6775"/>
            <a:ext cx="8453897" cy="6864775"/>
          </a:xfrm>
          <a:prstGeom prst="rect">
            <a:avLst/>
          </a:prstGeom>
          <a:noFill/>
          <a:ln w="9525">
            <a:noFill/>
            <a:miter lim="800000"/>
            <a:headEnd/>
            <a:tailEnd/>
          </a:ln>
          <a:effectLst/>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977" y="1809946"/>
            <a:ext cx="8759869" cy="45255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a:xfrm>
            <a:off x="381000" y="685800"/>
            <a:ext cx="8403020" cy="685800"/>
          </a:xfrm>
        </p:spPr>
        <p:txBody>
          <a:bodyPr/>
          <a:lstStyle/>
          <a:p>
            <a:r>
              <a:rPr lang="en-US" dirty="0" err="1"/>
              <a:t>IoT</a:t>
            </a:r>
            <a:r>
              <a:rPr lang="en-US" dirty="0"/>
              <a:t> Applications : Transportation</a:t>
            </a:r>
          </a:p>
        </p:txBody>
      </p:sp>
    </p:spTree>
    <p:extLst>
      <p:ext uri="{BB962C8B-B14F-4D97-AF65-F5344CB8AC3E}">
        <p14:creationId xmlns:p14="http://schemas.microsoft.com/office/powerpoint/2010/main" val="38940357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1472" y="357166"/>
            <a:ext cx="8229600" cy="796086"/>
          </a:xfrm>
        </p:spPr>
        <p:txBody>
          <a:bodyPr>
            <a:normAutofit/>
          </a:bodyPr>
          <a:lstStyle/>
          <a:p>
            <a:r>
              <a:rPr lang="en-IN" b="1" dirty="0">
                <a:solidFill>
                  <a:srgbClr val="7030A0"/>
                </a:solidFill>
              </a:rPr>
              <a:t>Definitions</a:t>
            </a:r>
            <a:r>
              <a:rPr lang="en-IN" sz="4000" b="1" dirty="0">
                <a:solidFill>
                  <a:srgbClr val="7030A0"/>
                </a:solidFill>
              </a:rPr>
              <a:t>?</a:t>
            </a:r>
            <a:endParaRPr lang="en-IN" sz="5400" dirty="0">
              <a:solidFill>
                <a:srgbClr val="7030A0"/>
              </a:solidFill>
            </a:endParaRPr>
          </a:p>
        </p:txBody>
      </p:sp>
      <p:sp>
        <p:nvSpPr>
          <p:cNvPr id="3" name="Content Placeholder 2"/>
          <p:cNvSpPr>
            <a:spLocks noGrp="1"/>
          </p:cNvSpPr>
          <p:nvPr>
            <p:ph idx="1"/>
          </p:nvPr>
        </p:nvSpPr>
        <p:spPr>
          <a:xfrm>
            <a:off x="457200" y="1285860"/>
            <a:ext cx="8229600" cy="5429288"/>
          </a:xfrm>
        </p:spPr>
        <p:txBody>
          <a:bodyPr>
            <a:normAutofit fontScale="92500"/>
          </a:bodyPr>
          <a:lstStyle/>
          <a:p>
            <a:pPr algn="just">
              <a:lnSpc>
                <a:spcPct val="150000"/>
              </a:lnSpc>
              <a:buNone/>
            </a:pPr>
            <a:r>
              <a:rPr lang="en-IN" dirty="0"/>
              <a:t>		The Internet of Things (</a:t>
            </a:r>
            <a:r>
              <a:rPr lang="en-IN" dirty="0" err="1"/>
              <a:t>IoT</a:t>
            </a:r>
            <a:r>
              <a:rPr lang="en-IN" dirty="0"/>
              <a:t>) is the network of physical objects or "things" embedded with electronics, software, sensors, and network connectivity, which enables these objects to collect and exchange data. </a:t>
            </a:r>
          </a:p>
          <a:p>
            <a:pPr algn="just">
              <a:lnSpc>
                <a:spcPct val="150000"/>
              </a:lnSpc>
              <a:buNone/>
            </a:pPr>
            <a:r>
              <a:rPr lang="en-IN" dirty="0"/>
              <a:t>		IoT allows objects to be sensed and controlled remotely across existing network infrastructure.</a:t>
            </a:r>
          </a:p>
          <a:p>
            <a:pPr>
              <a:lnSpc>
                <a:spcPct val="150000"/>
              </a:lnSpc>
              <a:buNone/>
            </a:pPr>
            <a:r>
              <a:rPr lang="en-IN" dirty="0"/>
              <a:t>			</a:t>
            </a:r>
            <a:endParaRPr lang="en-IN" b="1" dirty="0">
              <a:solidFill>
                <a:srgbClr val="0000FF"/>
              </a:solidFill>
            </a:endParaRPr>
          </a:p>
        </p:txBody>
      </p:sp>
      <p:sp>
        <p:nvSpPr>
          <p:cNvPr id="4" name="Slide Number Placeholder 3"/>
          <p:cNvSpPr>
            <a:spLocks noGrp="1"/>
          </p:cNvSpPr>
          <p:nvPr>
            <p:ph type="sldNum" sz="quarter" idx="12"/>
          </p:nvPr>
        </p:nvSpPr>
        <p:spPr/>
        <p:txBody>
          <a:bodyPr/>
          <a:lstStyle/>
          <a:p>
            <a:fld id="{7933DF99-38B8-4278-ABAE-40A957E9C799}" type="slidenum">
              <a:rPr lang="en-IN" smtClean="0"/>
              <a:pPr/>
              <a:t>5</a:t>
            </a:fld>
            <a:endParaRPr lang="en-I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2" presetClass="entr" presetSubtype="4" fill="hold"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slide(fromBottom)">
                                      <p:cBhvr>
                                        <p:cTn id="14" dur="2000"/>
                                        <p:tgtEl>
                                          <p:spTgt spid="3">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slide(fromBottom)">
                                      <p:cBhvr>
                                        <p:cTn id="19" dur="2000"/>
                                        <p:tgtEl>
                                          <p:spTgt spid="3">
                                            <p:txEl>
                                              <p:pRg st="1" end="1"/>
                                            </p:txEl>
                                          </p:spTgt>
                                        </p:tgtEl>
                                      </p:cBhvr>
                                    </p:animEffect>
                                  </p:childTnLst>
                                </p:cTn>
                              </p:par>
                              <p:par>
                                <p:cTn id="20" presetID="12" presetClass="entr" presetSubtype="4" fill="hold" nodeType="with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slide(fromBottom)">
                                      <p:cBhvr>
                                        <p:cTn id="2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7933DF99-38B8-4278-ABAE-40A957E9C799}" type="slidenum">
              <a:rPr lang="en-IN" smtClean="0"/>
              <a:pPr/>
              <a:t>50</a:t>
            </a:fld>
            <a:endParaRPr lang="en-IN"/>
          </a:p>
        </p:txBody>
      </p:sp>
      <p:pic>
        <p:nvPicPr>
          <p:cNvPr id="3075" name="Picture 3"/>
          <p:cNvPicPr>
            <a:picLocks noChangeAspect="1" noChangeArrowheads="1"/>
          </p:cNvPicPr>
          <p:nvPr/>
        </p:nvPicPr>
        <p:blipFill>
          <a:blip r:embed="rId2"/>
          <a:srcRect l="18945" t="16797" r="20117" b="11914"/>
          <a:stretch>
            <a:fillRect/>
          </a:stretch>
        </p:blipFill>
        <p:spPr bwMode="auto">
          <a:xfrm>
            <a:off x="0" y="11011"/>
            <a:ext cx="9144000" cy="6418385"/>
          </a:xfrm>
          <a:prstGeom prst="rect">
            <a:avLst/>
          </a:prstGeom>
          <a:noFill/>
          <a:ln w="9525">
            <a:noFill/>
            <a:miter lim="800000"/>
            <a:headEnd/>
            <a:tailEnd/>
          </a:ln>
          <a:effectLst/>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7933DF99-38B8-4278-ABAE-40A957E9C799}" type="slidenum">
              <a:rPr lang="en-IN" smtClean="0"/>
              <a:pPr/>
              <a:t>51</a:t>
            </a:fld>
            <a:endParaRPr lang="en-IN"/>
          </a:p>
        </p:txBody>
      </p:sp>
      <p:pic>
        <p:nvPicPr>
          <p:cNvPr id="5122" name="Picture 2"/>
          <p:cNvPicPr>
            <a:picLocks noChangeAspect="1" noChangeArrowheads="1"/>
          </p:cNvPicPr>
          <p:nvPr/>
        </p:nvPicPr>
        <p:blipFill>
          <a:blip r:embed="rId2"/>
          <a:srcRect l="18164" t="17578" r="19726" b="12109"/>
          <a:stretch>
            <a:fillRect/>
          </a:stretch>
        </p:blipFill>
        <p:spPr bwMode="auto">
          <a:xfrm>
            <a:off x="0" y="0"/>
            <a:ext cx="9149982" cy="6215082"/>
          </a:xfrm>
          <a:prstGeom prst="rect">
            <a:avLst/>
          </a:prstGeom>
          <a:noFill/>
          <a:ln w="9525">
            <a:noFill/>
            <a:miter lim="800000"/>
            <a:headEnd/>
            <a:tailEnd/>
          </a:ln>
          <a:effectLst/>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609600"/>
            <a:ext cx="8229600" cy="714372"/>
          </a:xfrm>
        </p:spPr>
        <p:txBody>
          <a:bodyPr>
            <a:normAutofit/>
          </a:bodyPr>
          <a:lstStyle/>
          <a:p>
            <a:pPr algn="ctr"/>
            <a:r>
              <a:rPr lang="en-IN" sz="3600" b="1" u="sng" dirty="0">
                <a:solidFill>
                  <a:srgbClr val="7030A0"/>
                </a:solidFill>
              </a:rPr>
              <a:t>Sensors in even the holy cow!</a:t>
            </a:r>
            <a:endParaRPr lang="en-IN" sz="4000" b="1" i="1" dirty="0">
              <a:solidFill>
                <a:srgbClr val="7030A0"/>
              </a:solidFill>
            </a:endParaRPr>
          </a:p>
        </p:txBody>
      </p:sp>
      <p:sp>
        <p:nvSpPr>
          <p:cNvPr id="6" name="Content Placeholder 4"/>
          <p:cNvSpPr>
            <a:spLocks noGrp="1"/>
          </p:cNvSpPr>
          <p:nvPr>
            <p:ph idx="1"/>
          </p:nvPr>
        </p:nvSpPr>
        <p:spPr>
          <a:xfrm>
            <a:off x="457200" y="4500570"/>
            <a:ext cx="8229600" cy="1671630"/>
          </a:xfrm>
        </p:spPr>
        <p:txBody>
          <a:bodyPr>
            <a:normAutofit/>
          </a:bodyPr>
          <a:lstStyle/>
          <a:p>
            <a:pPr algn="just">
              <a:buNone/>
            </a:pPr>
            <a:r>
              <a:rPr lang="en-IN" sz="2200" i="1" dirty="0"/>
              <a:t>	</a:t>
            </a:r>
            <a:r>
              <a:rPr lang="en-IN" sz="2200" b="1" i="1" dirty="0"/>
              <a:t> 	</a:t>
            </a:r>
            <a:r>
              <a:rPr lang="en-IN" sz="2400" dirty="0"/>
              <a:t>In the world of </a:t>
            </a:r>
            <a:r>
              <a:rPr lang="en-IN" sz="2400" dirty="0" err="1"/>
              <a:t>IoT</a:t>
            </a:r>
            <a:r>
              <a:rPr lang="en-IN" sz="2400" dirty="0"/>
              <a:t>, even the cows will be connected and monitored. Sensors are implanted in the ears of cattle. This allows farmers to monitor cows’ health and track their movements, ensuring a healthier.</a:t>
            </a:r>
          </a:p>
          <a:p>
            <a:pPr>
              <a:buNone/>
            </a:pPr>
            <a:endParaRPr lang="en-IN" sz="2200" dirty="0"/>
          </a:p>
          <a:p>
            <a:pPr>
              <a:buNone/>
            </a:pPr>
            <a:endParaRPr lang="en-IN" dirty="0"/>
          </a:p>
        </p:txBody>
      </p:sp>
      <p:sp>
        <p:nvSpPr>
          <p:cNvPr id="4" name="Slide Number Placeholder 3"/>
          <p:cNvSpPr>
            <a:spLocks noGrp="1"/>
          </p:cNvSpPr>
          <p:nvPr>
            <p:ph type="sldNum" sz="quarter" idx="12"/>
          </p:nvPr>
        </p:nvSpPr>
        <p:spPr/>
        <p:txBody>
          <a:bodyPr/>
          <a:lstStyle/>
          <a:p>
            <a:fld id="{7933DF99-38B8-4278-ABAE-40A957E9C799}" type="slidenum">
              <a:rPr lang="en-IN" smtClean="0"/>
              <a:pPr/>
              <a:t>52</a:t>
            </a:fld>
            <a:endParaRPr lang="en-IN" dirty="0"/>
          </a:p>
        </p:txBody>
      </p:sp>
      <p:pic>
        <p:nvPicPr>
          <p:cNvPr id="8" name="Picture 7"/>
          <p:cNvPicPr/>
          <p:nvPr/>
        </p:nvPicPr>
        <p:blipFill>
          <a:blip r:embed="rId2"/>
          <a:srcRect/>
          <a:stretch>
            <a:fillRect/>
          </a:stretch>
        </p:blipFill>
        <p:spPr bwMode="auto">
          <a:xfrm>
            <a:off x="3048000" y="1600200"/>
            <a:ext cx="3524264" cy="2900370"/>
          </a:xfrm>
          <a:prstGeom prst="rect">
            <a:avLst/>
          </a:prstGeom>
          <a:noFill/>
          <a:ln w="9525">
            <a:noFill/>
            <a:miter lim="800000"/>
            <a:headEnd/>
            <a:tailEnd/>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7933DF99-38B8-4278-ABAE-40A957E9C799}" type="slidenum">
              <a:rPr lang="en-IN" smtClean="0"/>
              <a:pPr/>
              <a:t>53</a:t>
            </a:fld>
            <a:endParaRPr lang="en-IN"/>
          </a:p>
        </p:txBody>
      </p:sp>
      <p:pic>
        <p:nvPicPr>
          <p:cNvPr id="6146" name="Picture 2"/>
          <p:cNvPicPr>
            <a:picLocks noChangeAspect="1" noChangeArrowheads="1"/>
          </p:cNvPicPr>
          <p:nvPr/>
        </p:nvPicPr>
        <p:blipFill>
          <a:blip r:embed="rId2"/>
          <a:srcRect l="18164" t="19531" r="19726" b="12109"/>
          <a:stretch>
            <a:fillRect/>
          </a:stretch>
        </p:blipFill>
        <p:spPr bwMode="auto">
          <a:xfrm>
            <a:off x="0" y="0"/>
            <a:ext cx="9144000" cy="6038491"/>
          </a:xfrm>
          <a:prstGeom prst="rect">
            <a:avLst/>
          </a:prstGeom>
          <a:noFill/>
          <a:ln w="9525">
            <a:noFill/>
            <a:miter lim="800000"/>
            <a:headEnd/>
            <a:tailEnd/>
          </a:ln>
          <a:effectLst/>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7158" y="428604"/>
            <a:ext cx="8229600" cy="775542"/>
          </a:xfrm>
        </p:spPr>
        <p:txBody>
          <a:bodyPr>
            <a:normAutofit/>
          </a:bodyPr>
          <a:lstStyle/>
          <a:p>
            <a:pPr algn="ctr"/>
            <a:r>
              <a:rPr lang="en-US" sz="4000" b="1" dirty="0">
                <a:solidFill>
                  <a:schemeClr val="tx1"/>
                </a:solidFill>
              </a:rPr>
              <a:t>References</a:t>
            </a:r>
            <a:endParaRPr lang="en-IN" sz="4000" dirty="0"/>
          </a:p>
        </p:txBody>
      </p:sp>
      <p:sp>
        <p:nvSpPr>
          <p:cNvPr id="3" name="Content Placeholder 2"/>
          <p:cNvSpPr>
            <a:spLocks noGrp="1"/>
          </p:cNvSpPr>
          <p:nvPr>
            <p:ph idx="1"/>
          </p:nvPr>
        </p:nvSpPr>
        <p:spPr>
          <a:xfrm>
            <a:off x="428596" y="1285860"/>
            <a:ext cx="8715404" cy="5286412"/>
          </a:xfrm>
        </p:spPr>
        <p:txBody>
          <a:bodyPr>
            <a:normAutofit/>
          </a:bodyPr>
          <a:lstStyle/>
          <a:p>
            <a:pPr marL="514350" indent="-514350">
              <a:lnSpc>
                <a:spcPct val="150000"/>
              </a:lnSpc>
              <a:buClrTx/>
              <a:buFont typeface="+mj-lt"/>
              <a:buAutoNum type="arabicPeriod"/>
            </a:pPr>
            <a:r>
              <a:rPr lang="en-US" sz="2400" dirty="0">
                <a:latin typeface="Times New Roman" pitchFamily="18" charset="0"/>
                <a:cs typeface="Times New Roman" pitchFamily="18" charset="0"/>
              </a:rPr>
              <a:t>Tracking the Evolution of the Internet of Things Concept Across Different Application Domains . Jorge E. Ibarra-</a:t>
            </a:r>
            <a:r>
              <a:rPr lang="en-US" sz="2400" dirty="0" err="1">
                <a:latin typeface="Times New Roman" pitchFamily="18" charset="0"/>
                <a:cs typeface="Times New Roman" pitchFamily="18" charset="0"/>
              </a:rPr>
              <a:t>Esquer</a:t>
            </a:r>
            <a:r>
              <a:rPr lang="en-US" sz="2400" dirty="0">
                <a:latin typeface="Times New Roman" pitchFamily="18" charset="0"/>
                <a:cs typeface="Times New Roman" pitchFamily="18" charset="0"/>
              </a:rPr>
              <a:t> 1,*, </a:t>
            </a:r>
            <a:r>
              <a:rPr lang="en-US" sz="2400" dirty="0" err="1">
                <a:latin typeface="Times New Roman" pitchFamily="18" charset="0"/>
                <a:cs typeface="Times New Roman" pitchFamily="18" charset="0"/>
              </a:rPr>
              <a:t>Félix</a:t>
            </a:r>
            <a:r>
              <a:rPr lang="en-US" sz="2400" dirty="0">
                <a:latin typeface="Times New Roman" pitchFamily="18" charset="0"/>
                <a:cs typeface="Times New Roman" pitchFamily="18" charset="0"/>
              </a:rPr>
              <a:t> F. </a:t>
            </a:r>
            <a:r>
              <a:rPr lang="en-US" sz="2400" dirty="0" err="1">
                <a:latin typeface="Times New Roman" pitchFamily="18" charset="0"/>
                <a:cs typeface="Times New Roman" pitchFamily="18" charset="0"/>
              </a:rPr>
              <a:t>González</a:t>
            </a:r>
            <a:r>
              <a:rPr lang="en-US" sz="2400" dirty="0">
                <a:latin typeface="Times New Roman" pitchFamily="18" charset="0"/>
                <a:cs typeface="Times New Roman" pitchFamily="18" charset="0"/>
              </a:rPr>
              <a:t>-Navarro 2, Brenda L. Flores-Rios 2, </a:t>
            </a:r>
            <a:r>
              <a:rPr lang="en-US" sz="2400" dirty="0" err="1">
                <a:latin typeface="Times New Roman" pitchFamily="18" charset="0"/>
                <a:cs typeface="Times New Roman" pitchFamily="18" charset="0"/>
              </a:rPr>
              <a:t>Larysa</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Burtseva</a:t>
            </a:r>
            <a:r>
              <a:rPr lang="en-US" sz="2400" dirty="0">
                <a:latin typeface="Times New Roman" pitchFamily="18" charset="0"/>
                <a:cs typeface="Times New Roman" pitchFamily="18" charset="0"/>
              </a:rPr>
              <a:t> 2 and </a:t>
            </a:r>
            <a:r>
              <a:rPr lang="en-US" sz="2400" dirty="0" err="1">
                <a:latin typeface="Times New Roman" pitchFamily="18" charset="0"/>
                <a:cs typeface="Times New Roman" pitchFamily="18" charset="0"/>
              </a:rPr>
              <a:t>María</a:t>
            </a:r>
            <a:r>
              <a:rPr lang="en-US" sz="2400" dirty="0">
                <a:latin typeface="Times New Roman" pitchFamily="18" charset="0"/>
                <a:cs typeface="Times New Roman" pitchFamily="18" charset="0"/>
              </a:rPr>
              <a:t> A. </a:t>
            </a:r>
            <a:r>
              <a:rPr lang="en-US" sz="2400" dirty="0" err="1">
                <a:latin typeface="Times New Roman" pitchFamily="18" charset="0"/>
                <a:cs typeface="Times New Roman" pitchFamily="18" charset="0"/>
              </a:rPr>
              <a:t>Astorga</a:t>
            </a:r>
            <a:r>
              <a:rPr lang="en-US" sz="2400" dirty="0">
                <a:latin typeface="Times New Roman" pitchFamily="18" charset="0"/>
                <a:cs typeface="Times New Roman" pitchFamily="18" charset="0"/>
              </a:rPr>
              <a:t>-Vargas 1 </a:t>
            </a:r>
            <a:endParaRPr lang="en-IN" sz="2200" dirty="0">
              <a:latin typeface="Times New Roman" pitchFamily="18" charset="0"/>
              <a:cs typeface="Times New Roman" pitchFamily="18" charset="0"/>
            </a:endParaRPr>
          </a:p>
          <a:p>
            <a:pPr marL="514350" lvl="0" indent="-514350">
              <a:lnSpc>
                <a:spcPct val="150000"/>
              </a:lnSpc>
              <a:buClrTx/>
              <a:buFont typeface="+mj-lt"/>
              <a:buAutoNum type="arabicPeriod"/>
            </a:pPr>
            <a:r>
              <a:rPr lang="en-IN" sz="2200" dirty="0">
                <a:latin typeface="Times New Roman" pitchFamily="18" charset="0"/>
                <a:cs typeface="Times New Roman" pitchFamily="18" charset="0"/>
              </a:rPr>
              <a:t>https://en.wikipedia.org/wiki/Internet_of_Things</a:t>
            </a:r>
          </a:p>
          <a:p>
            <a:pPr marL="514350" lvl="0" indent="-514350">
              <a:lnSpc>
                <a:spcPct val="150000"/>
              </a:lnSpc>
              <a:buClrTx/>
              <a:buFont typeface="+mj-lt"/>
              <a:buAutoNum type="arabicPeriod"/>
            </a:pPr>
            <a:r>
              <a:rPr lang="en-IN" sz="2200" dirty="0">
                <a:latin typeface="Times New Roman" pitchFamily="18" charset="0"/>
                <a:cs typeface="Times New Roman" pitchFamily="18" charset="0"/>
              </a:rPr>
              <a:t>Cisco whitepaper, "The Internet of Things" - How the Next Evolution of the Internet Is Changing Everything, by Dave Evans, April 2011.</a:t>
            </a:r>
          </a:p>
          <a:p>
            <a:pPr marL="514350" lvl="0" indent="-514350">
              <a:lnSpc>
                <a:spcPct val="150000"/>
              </a:lnSpc>
              <a:buClrTx/>
              <a:buFont typeface="+mj-lt"/>
              <a:buAutoNum type="arabicPeriod"/>
            </a:pPr>
            <a:r>
              <a:rPr lang="en-IN" sz="2200" dirty="0">
                <a:latin typeface="Times New Roman" pitchFamily="18" charset="0"/>
                <a:cs typeface="Times New Roman" pitchFamily="18" charset="0"/>
              </a:rPr>
              <a:t>GE cloud expo 2014, "Industrial Internet as a Service", by </a:t>
            </a:r>
            <a:r>
              <a:rPr lang="en-IN" sz="2200" dirty="0" err="1">
                <a:latin typeface="Times New Roman" pitchFamily="18" charset="0"/>
                <a:cs typeface="Times New Roman" pitchFamily="18" charset="0"/>
              </a:rPr>
              <a:t>Shyam</a:t>
            </a:r>
            <a:r>
              <a:rPr lang="en-IN" sz="2200" dirty="0">
                <a:latin typeface="Times New Roman" pitchFamily="18" charset="0"/>
                <a:cs typeface="Times New Roman" pitchFamily="18" charset="0"/>
              </a:rPr>
              <a:t> </a:t>
            </a:r>
            <a:r>
              <a:rPr lang="en-IN" sz="2200" dirty="0" err="1">
                <a:latin typeface="Times New Roman" pitchFamily="18" charset="0"/>
                <a:cs typeface="Times New Roman" pitchFamily="18" charset="0"/>
              </a:rPr>
              <a:t>Varan</a:t>
            </a:r>
            <a:r>
              <a:rPr lang="en-IN" sz="2200" dirty="0">
                <a:latin typeface="Times New Roman" pitchFamily="18" charset="0"/>
                <a:cs typeface="Times New Roman" pitchFamily="18" charset="0"/>
              </a:rPr>
              <a:t> </a:t>
            </a:r>
            <a:r>
              <a:rPr lang="en-IN" sz="2200" dirty="0" err="1">
                <a:latin typeface="Times New Roman" pitchFamily="18" charset="0"/>
                <a:cs typeface="Times New Roman" pitchFamily="18" charset="0"/>
              </a:rPr>
              <a:t>Nath</a:t>
            </a:r>
            <a:r>
              <a:rPr lang="en-IN" sz="2200" dirty="0">
                <a:latin typeface="Times New Roman" pitchFamily="18" charset="0"/>
                <a:cs typeface="Times New Roman" pitchFamily="18" charset="0"/>
              </a:rPr>
              <a:t>, Principal Architect.</a:t>
            </a:r>
          </a:p>
          <a:p>
            <a:pPr marL="514350" lvl="0" indent="-514350">
              <a:lnSpc>
                <a:spcPct val="150000"/>
              </a:lnSpc>
              <a:buClrTx/>
              <a:buFont typeface="+mj-lt"/>
              <a:buAutoNum type="arabicPeriod"/>
            </a:pPr>
            <a:endParaRPr lang="en-IN" dirty="0">
              <a:solidFill>
                <a:srgbClr val="002060"/>
              </a:solidFill>
            </a:endParaRPr>
          </a:p>
          <a:p>
            <a:pPr>
              <a:buNone/>
            </a:pPr>
            <a:endParaRPr lang="en-IN" dirty="0"/>
          </a:p>
        </p:txBody>
      </p:sp>
      <p:sp>
        <p:nvSpPr>
          <p:cNvPr id="4" name="Slide Number Placeholder 3"/>
          <p:cNvSpPr>
            <a:spLocks noGrp="1"/>
          </p:cNvSpPr>
          <p:nvPr>
            <p:ph type="sldNum" sz="quarter" idx="12"/>
          </p:nvPr>
        </p:nvSpPr>
        <p:spPr/>
        <p:txBody>
          <a:bodyPr/>
          <a:lstStyle/>
          <a:p>
            <a:fld id="{7933DF99-38B8-4278-ABAE-40A957E9C799}" type="slidenum">
              <a:rPr lang="en-IN" smtClean="0"/>
              <a:pPr/>
              <a:t>54</a:t>
            </a:fld>
            <a:endParaRPr lang="en-IN"/>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8569" y="1144590"/>
            <a:ext cx="8229600" cy="1143000"/>
          </a:xfrm>
        </p:spPr>
        <p:txBody>
          <a:bodyPr>
            <a:normAutofit/>
          </a:bodyPr>
          <a:lstStyle/>
          <a:p>
            <a:r>
              <a:rPr lang="en-US" dirty="0">
                <a:latin typeface="Baskerville Old Face" panose="02020602080505020303" pitchFamily="18" charset="0"/>
              </a:rPr>
              <a:t>Questions and Discussion</a:t>
            </a:r>
          </a:p>
        </p:txBody>
      </p:sp>
      <p:sp>
        <p:nvSpPr>
          <p:cNvPr id="6" name="TextBox 5"/>
          <p:cNvSpPr txBox="1"/>
          <p:nvPr/>
        </p:nvSpPr>
        <p:spPr>
          <a:xfrm>
            <a:off x="6699565" y="784069"/>
            <a:ext cx="2444436" cy="26161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100" dirty="0">
                <a:solidFill>
                  <a:schemeClr val="bg1"/>
                </a:solidFill>
                <a:latin typeface="Arial" panose="020B0604020202020204" pitchFamily="34" charset="0"/>
                <a:cs typeface="Arial" panose="020B0604020202020204" pitchFamily="34" charset="0"/>
              </a:rPr>
              <a:t> Education – Partnership – Solutions  </a:t>
            </a:r>
          </a:p>
        </p:txBody>
      </p:sp>
      <p:sp>
        <p:nvSpPr>
          <p:cNvPr id="7" name="TextBox 3"/>
          <p:cNvSpPr txBox="1"/>
          <p:nvPr/>
        </p:nvSpPr>
        <p:spPr>
          <a:xfrm>
            <a:off x="5595041" y="245460"/>
            <a:ext cx="3548959" cy="538609"/>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dirty="0">
                <a:solidFill>
                  <a:schemeClr val="bg1"/>
                </a:solidFill>
                <a:latin typeface="Arial" panose="020B0604020202020204" pitchFamily="34" charset="0"/>
                <a:cs typeface="Arial" panose="020B0604020202020204" pitchFamily="34" charset="0"/>
              </a:rPr>
              <a:t>Information Security</a:t>
            </a:r>
          </a:p>
          <a:p>
            <a:pPr algn="r"/>
            <a:r>
              <a:rPr lang="en-US" sz="1100" dirty="0">
                <a:solidFill>
                  <a:schemeClr val="bg1"/>
                </a:solidFill>
                <a:latin typeface="Arial" panose="020B0604020202020204" pitchFamily="34" charset="0"/>
                <a:cs typeface="Arial" panose="020B0604020202020204" pitchFamily="34" charset="0"/>
              </a:rPr>
              <a:t>Office of Budget and Finance</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48234" y="2510443"/>
            <a:ext cx="5270269" cy="3952702"/>
          </a:xfrm>
          <a:prstGeom prst="rect">
            <a:avLst/>
          </a:prstGeom>
        </p:spPr>
      </p:pic>
    </p:spTree>
    <p:extLst>
      <p:ext uri="{BB962C8B-B14F-4D97-AF65-F5344CB8AC3E}">
        <p14:creationId xmlns:p14="http://schemas.microsoft.com/office/powerpoint/2010/main" val="1588395491"/>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Title 1"/>
          <p:cNvSpPr>
            <a:spLocks noGrp="1"/>
          </p:cNvSpPr>
          <p:nvPr>
            <p:ph type="title"/>
          </p:nvPr>
        </p:nvSpPr>
        <p:spPr/>
        <p:txBody>
          <a:bodyPr/>
          <a:lstStyle/>
          <a:p>
            <a:r>
              <a:rPr lang="en-GB" altLang="en-US" dirty="0"/>
              <a:t>Cont’d</a:t>
            </a:r>
          </a:p>
        </p:txBody>
      </p:sp>
      <p:sp>
        <p:nvSpPr>
          <p:cNvPr id="39938" name="Content Placeholder 2"/>
          <p:cNvSpPr>
            <a:spLocks noGrp="1"/>
          </p:cNvSpPr>
          <p:nvPr>
            <p:ph idx="1"/>
          </p:nvPr>
        </p:nvSpPr>
        <p:spPr/>
        <p:txBody>
          <a:bodyPr>
            <a:normAutofit fontScale="92500"/>
          </a:bodyPr>
          <a:lstStyle/>
          <a:p>
            <a:r>
              <a:rPr lang="en-GB" altLang="en-US" dirty="0">
                <a:latin typeface="Times New Roman" pitchFamily="18" charset="0"/>
                <a:cs typeface="Times New Roman" pitchFamily="18" charset="0"/>
              </a:rPr>
              <a:t>Extending the current Internet and providing connection, communication, and inter-networking between devices and physical objects, or "Things," is a growing trend that is often referred to as the </a:t>
            </a:r>
            <a:r>
              <a:rPr lang="en-GB" altLang="en-US" i="1" dirty="0">
                <a:solidFill>
                  <a:srgbClr val="0000FF"/>
                </a:solidFill>
                <a:latin typeface="Times New Roman" pitchFamily="18" charset="0"/>
                <a:cs typeface="Times New Roman" pitchFamily="18" charset="0"/>
              </a:rPr>
              <a:t>Internet of Things</a:t>
            </a:r>
            <a:r>
              <a:rPr lang="en-GB" altLang="en-US" dirty="0">
                <a:latin typeface="Times New Roman" pitchFamily="18" charset="0"/>
                <a:cs typeface="Times New Roman" pitchFamily="18" charset="0"/>
              </a:rPr>
              <a:t>. </a:t>
            </a:r>
            <a:br>
              <a:rPr lang="en-GB" altLang="en-US" dirty="0">
                <a:latin typeface="Times New Roman" pitchFamily="18" charset="0"/>
                <a:cs typeface="Times New Roman" pitchFamily="18" charset="0"/>
              </a:rPr>
            </a:br>
            <a:endParaRPr lang="en-GB" altLang="en-US" dirty="0">
              <a:latin typeface="Times New Roman" pitchFamily="18" charset="0"/>
              <a:cs typeface="Times New Roman" pitchFamily="18" charset="0"/>
            </a:endParaRPr>
          </a:p>
          <a:p>
            <a:r>
              <a:rPr lang="en-GB" altLang="en-US" dirty="0">
                <a:latin typeface="Times New Roman" pitchFamily="18" charset="0"/>
                <a:cs typeface="Times New Roman" pitchFamily="18" charset="0"/>
              </a:rPr>
              <a:t>“The technologies and solutions that enable integration of real world data and services into the current information networking technologies are often described under the umbrella term of the Internet of Things (</a:t>
            </a:r>
            <a:r>
              <a:rPr lang="en-GB" altLang="en-US" dirty="0" err="1">
                <a:latin typeface="Times New Roman" pitchFamily="18" charset="0"/>
                <a:cs typeface="Times New Roman" pitchFamily="18" charset="0"/>
              </a:rPr>
              <a:t>IoT</a:t>
            </a:r>
            <a:r>
              <a:rPr lang="en-GB" altLang="en-US" dirty="0">
                <a:latin typeface="Times New Roman" pitchFamily="18" charset="0"/>
                <a:cs typeface="Times New Roman" pitchFamily="18" charset="0"/>
              </a:rPr>
              <a:t>)”</a:t>
            </a:r>
          </a:p>
          <a:p>
            <a:endParaRPr lang="en-GB" altLang="en-US" dirty="0"/>
          </a:p>
        </p:txBody>
      </p:sp>
      <p:sp>
        <p:nvSpPr>
          <p:cNvPr id="39939" name="Slide Number Placeholder 3"/>
          <p:cNvSpPr>
            <a:spLocks noGrp="1"/>
          </p:cNvSpPr>
          <p:nvPr>
            <p:ph type="sldNum" sz="quarter" idx="12"/>
          </p:nvPr>
        </p:nvSpPr>
        <p:spPr>
          <a:noFill/>
        </p:spPr>
        <p:txBody>
          <a:bodyPr/>
          <a:lstStyle/>
          <a:p>
            <a:fld id="{90410BC0-934D-4411-B4F7-CD2E96BDC045}" type="slidenum">
              <a:rPr lang="en-GB" altLang="en-US"/>
              <a:pPr/>
              <a:t>6</a:t>
            </a:fld>
            <a:endParaRPr lang="en-GB" alt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Number Placeholder 2"/>
          <p:cNvSpPr>
            <a:spLocks noGrp="1"/>
          </p:cNvSpPr>
          <p:nvPr>
            <p:ph type="sldNum" sz="quarter" idx="12"/>
          </p:nvPr>
        </p:nvSpPr>
        <p:spPr>
          <a:noFill/>
        </p:spPr>
        <p:txBody>
          <a:bodyPr/>
          <a:lstStyle/>
          <a:p>
            <a:fld id="{7EC4F88C-674D-422B-A873-A3356F70F8D0}" type="slidenum">
              <a:rPr lang="en-GB" altLang="en-US" sz="1000">
                <a:latin typeface="Gill Sans MT" pitchFamily="34" charset="0"/>
                <a:ea typeface="MS PGothic" pitchFamily="34" charset="-128"/>
                <a:cs typeface="Gill Sans MT" pitchFamily="34" charset="0"/>
              </a:rPr>
              <a:pPr/>
              <a:t>7</a:t>
            </a:fld>
            <a:endParaRPr lang="en-GB" altLang="en-US" sz="1000">
              <a:latin typeface="Gill Sans MT" pitchFamily="34" charset="0"/>
              <a:ea typeface="MS PGothic" pitchFamily="34" charset="-128"/>
              <a:cs typeface="Gill Sans MT" pitchFamily="34" charset="0"/>
            </a:endParaRPr>
          </a:p>
        </p:txBody>
      </p:sp>
      <p:pic>
        <p:nvPicPr>
          <p:cNvPr id="4" name="Picture 3"/>
          <p:cNvPicPr/>
          <p:nvPr/>
        </p:nvPicPr>
        <p:blipFill>
          <a:blip r:embed="rId2"/>
          <a:srcRect/>
          <a:stretch>
            <a:fillRect/>
          </a:stretch>
        </p:blipFill>
        <p:spPr bwMode="auto">
          <a:xfrm>
            <a:off x="1371600" y="990600"/>
            <a:ext cx="6324600" cy="4876800"/>
          </a:xfrm>
          <a:prstGeom prst="rect">
            <a:avLst/>
          </a:prstGeom>
          <a:noFill/>
          <a:ln w="9525">
            <a:noFill/>
            <a:miter lim="800000"/>
            <a:headEnd/>
            <a:tailEnd/>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449134" y="4886917"/>
            <a:ext cx="4514078" cy="1323439"/>
          </a:xfrm>
          <a:prstGeom prst="rect">
            <a:avLst/>
          </a:prstGeom>
          <a:noFill/>
        </p:spPr>
        <p:txBody>
          <a:bodyPr wrap="square" rtlCol="0">
            <a:spAutoFit/>
          </a:bodyPr>
          <a:lstStyle/>
          <a:p>
            <a:pPr marL="342900" indent="-342900">
              <a:buClr>
                <a:schemeClr val="accent1">
                  <a:lumMod val="75000"/>
                </a:schemeClr>
              </a:buClr>
              <a:buBlip>
                <a:blip r:embed="rId3"/>
              </a:buBlip>
            </a:pPr>
            <a:r>
              <a:rPr lang="en-IN" sz="2000" dirty="0">
                <a:latin typeface="Raleway" panose="020B0003030101060003" pitchFamily="34" charset="0"/>
              </a:rPr>
              <a:t> Internet appears everywhere in the world</a:t>
            </a:r>
          </a:p>
          <a:p>
            <a:pPr marL="228589" indent="-228589">
              <a:buClr>
                <a:schemeClr val="accent1">
                  <a:lumMod val="75000"/>
                </a:schemeClr>
              </a:buClr>
              <a:buFont typeface="Wingdings" panose="05000000000000000000" pitchFamily="2" charset="2"/>
              <a:buChar char="v"/>
            </a:pPr>
            <a:r>
              <a:rPr lang="en-IN" sz="2000" dirty="0">
                <a:latin typeface="Raleway" panose="020B0003030101060003" pitchFamily="34" charset="0"/>
              </a:rPr>
              <a:t> It is primarily connection between people</a:t>
            </a:r>
          </a:p>
        </p:txBody>
      </p:sp>
      <p:pic>
        <p:nvPicPr>
          <p:cNvPr id="1026" name="Picture 2" descr="http://corporate.comcast.com/images/global-internet-thumbnail.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23007" y="1994512"/>
            <a:ext cx="3106952" cy="256970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152400" y="762000"/>
            <a:ext cx="8839200" cy="685800"/>
          </a:xfrm>
        </p:spPr>
        <p:txBody>
          <a:bodyPr>
            <a:normAutofit fontScale="90000"/>
          </a:bodyPr>
          <a:lstStyle/>
          <a:p>
            <a:r>
              <a:rPr lang="en-US" dirty="0"/>
              <a:t> Move from Internet of People   </a:t>
            </a:r>
            <a:r>
              <a:rPr lang="en-US" dirty="0">
                <a:solidFill>
                  <a:schemeClr val="bg1"/>
                </a:solidFill>
                <a:sym typeface="Wingdings" panose="05000000000000000000" pitchFamily="2" charset="2"/>
              </a:rPr>
              <a:t></a:t>
            </a:r>
            <a:r>
              <a:rPr lang="en-US" dirty="0">
                <a:solidFill>
                  <a:schemeClr val="bg1"/>
                </a:solidFill>
              </a:rPr>
              <a:t> Internet of Things</a:t>
            </a:r>
          </a:p>
        </p:txBody>
      </p:sp>
      <p:pic>
        <p:nvPicPr>
          <p:cNvPr id="11" name="Picture 2" descr="http://www.bhartiyatech.org/wp-content/uploads/2016/03/IoT.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182900" y="1994511"/>
            <a:ext cx="3837950" cy="2558634"/>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5182899" y="4886917"/>
            <a:ext cx="3927861" cy="1015663"/>
          </a:xfrm>
          <a:prstGeom prst="rect">
            <a:avLst/>
          </a:prstGeom>
          <a:noFill/>
        </p:spPr>
        <p:txBody>
          <a:bodyPr wrap="square" rtlCol="0">
            <a:spAutoFit/>
          </a:bodyPr>
          <a:lstStyle/>
          <a:p>
            <a:pPr marL="228589" indent="-228589">
              <a:buClr>
                <a:schemeClr val="accent1">
                  <a:lumMod val="75000"/>
                </a:schemeClr>
              </a:buClr>
              <a:buFont typeface="Wingdings" panose="05000000000000000000" pitchFamily="2" charset="2"/>
              <a:buChar char="v"/>
            </a:pPr>
            <a:r>
              <a:rPr lang="en-IN" sz="2000" dirty="0">
                <a:solidFill>
                  <a:schemeClr val="bg1"/>
                </a:solidFill>
                <a:latin typeface="Raleway" panose="020B0003030101060003" pitchFamily="34" charset="0"/>
              </a:rPr>
              <a:t> Internet of Things is a plan to connect things also using the same medium</a:t>
            </a:r>
          </a:p>
        </p:txBody>
      </p:sp>
    </p:spTree>
    <p:extLst>
      <p:ext uri="{BB962C8B-B14F-4D97-AF65-F5344CB8AC3E}">
        <p14:creationId xmlns:p14="http://schemas.microsoft.com/office/powerpoint/2010/main" val="2915736441"/>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12">
                                            <p:txEl>
                                              <p:pRg st="0" end="0"/>
                                            </p:txEl>
                                          </p:spTgt>
                                        </p:tgtEl>
                                        <p:attrNameLst>
                                          <p:attrName>style.visibility</p:attrName>
                                        </p:attrNameLst>
                                      </p:cBhvr>
                                      <p:to>
                                        <p:strVal val="visible"/>
                                      </p:to>
                                    </p:set>
                                    <p:animEffect transition="in" filter="fade">
                                      <p:cBhvr>
                                        <p:cTn id="14"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12"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a:xfrm>
            <a:off x="381000" y="609600"/>
            <a:ext cx="8229600" cy="1066800"/>
          </a:xfrm>
        </p:spPr>
        <p:txBody>
          <a:bodyPr>
            <a:normAutofit fontScale="90000"/>
          </a:bodyPr>
          <a:lstStyle/>
          <a:p>
            <a:r>
              <a:rPr lang="en-US" dirty="0"/>
              <a:t>How does Internet of Thing (</a:t>
            </a:r>
            <a:r>
              <a:rPr lang="en-US" dirty="0" err="1"/>
              <a:t>IoT</a:t>
            </a:r>
            <a:r>
              <a:rPr lang="en-US" dirty="0"/>
              <a:t>) Work</a:t>
            </a:r>
            <a:endParaRPr lang="en-GB" altLang="en-US" dirty="0"/>
          </a:p>
        </p:txBody>
      </p:sp>
      <p:sp>
        <p:nvSpPr>
          <p:cNvPr id="33793" name="Slide Number Placeholder 5"/>
          <p:cNvSpPr>
            <a:spLocks noGrp="1"/>
          </p:cNvSpPr>
          <p:nvPr>
            <p:ph type="sldNum" sz="quarter" idx="12"/>
          </p:nvPr>
        </p:nvSpPr>
        <p:spPr>
          <a:noFill/>
        </p:spPr>
        <p:txBody>
          <a:bodyPr/>
          <a:lstStyle/>
          <a:p>
            <a:fld id="{1F695C3D-39D1-432B-8252-E789F9C66FD8}" type="slidenum">
              <a:rPr lang="en-GB" altLang="en-US">
                <a:ea typeface="MS PGothic" pitchFamily="34" charset="-128"/>
              </a:rPr>
              <a:pPr/>
              <a:t>9</a:t>
            </a:fld>
            <a:endParaRPr lang="en-GB" altLang="en-US">
              <a:ea typeface="MS PGothic" pitchFamily="34" charset="-128"/>
            </a:endParaRPr>
          </a:p>
        </p:txBody>
      </p:sp>
      <p:pic>
        <p:nvPicPr>
          <p:cNvPr id="33795" name="Picture 3" descr="#"/>
          <p:cNvPicPr>
            <a:picLocks noChangeAspect="1" noChangeArrowheads="1"/>
          </p:cNvPicPr>
          <p:nvPr/>
        </p:nvPicPr>
        <p:blipFill>
          <a:blip r:embed="rId3"/>
          <a:srcRect/>
          <a:stretch>
            <a:fillRect/>
          </a:stretch>
        </p:blipFill>
        <p:spPr bwMode="auto">
          <a:xfrm>
            <a:off x="900113" y="3284538"/>
            <a:ext cx="409575" cy="576262"/>
          </a:xfrm>
          <a:prstGeom prst="rect">
            <a:avLst/>
          </a:prstGeom>
          <a:noFill/>
          <a:ln w="9525">
            <a:noFill/>
            <a:miter lim="800000"/>
            <a:headEnd/>
            <a:tailEnd/>
          </a:ln>
        </p:spPr>
      </p:pic>
      <p:pic>
        <p:nvPicPr>
          <p:cNvPr id="33796" name="Picture 4" descr="#"/>
          <p:cNvPicPr>
            <a:picLocks noChangeAspect="1" noChangeArrowheads="1"/>
          </p:cNvPicPr>
          <p:nvPr/>
        </p:nvPicPr>
        <p:blipFill>
          <a:blip r:embed="rId3"/>
          <a:srcRect/>
          <a:stretch>
            <a:fillRect/>
          </a:stretch>
        </p:blipFill>
        <p:spPr bwMode="auto">
          <a:xfrm>
            <a:off x="539750" y="2349500"/>
            <a:ext cx="409575" cy="576263"/>
          </a:xfrm>
          <a:prstGeom prst="rect">
            <a:avLst/>
          </a:prstGeom>
          <a:noFill/>
          <a:ln w="9525">
            <a:noFill/>
            <a:miter lim="800000"/>
            <a:headEnd/>
            <a:tailEnd/>
          </a:ln>
        </p:spPr>
      </p:pic>
      <p:pic>
        <p:nvPicPr>
          <p:cNvPr id="33797" name="Picture 5" descr="#"/>
          <p:cNvPicPr>
            <a:picLocks noChangeAspect="1" noChangeArrowheads="1"/>
          </p:cNvPicPr>
          <p:nvPr/>
        </p:nvPicPr>
        <p:blipFill>
          <a:blip r:embed="rId3"/>
          <a:srcRect/>
          <a:stretch>
            <a:fillRect/>
          </a:stretch>
        </p:blipFill>
        <p:spPr bwMode="auto">
          <a:xfrm>
            <a:off x="2003425" y="3500438"/>
            <a:ext cx="409575" cy="576262"/>
          </a:xfrm>
          <a:prstGeom prst="rect">
            <a:avLst/>
          </a:prstGeom>
          <a:noFill/>
          <a:ln w="9525">
            <a:noFill/>
            <a:miter lim="800000"/>
            <a:headEnd/>
            <a:tailEnd/>
          </a:ln>
        </p:spPr>
      </p:pic>
      <p:pic>
        <p:nvPicPr>
          <p:cNvPr id="33798" name="Picture 6" descr="#"/>
          <p:cNvPicPr>
            <a:picLocks noChangeAspect="1" noChangeArrowheads="1"/>
          </p:cNvPicPr>
          <p:nvPr/>
        </p:nvPicPr>
        <p:blipFill>
          <a:blip r:embed="rId3"/>
          <a:srcRect/>
          <a:stretch>
            <a:fillRect/>
          </a:stretch>
        </p:blipFill>
        <p:spPr bwMode="auto">
          <a:xfrm>
            <a:off x="3492500" y="3068638"/>
            <a:ext cx="409575" cy="576262"/>
          </a:xfrm>
          <a:prstGeom prst="rect">
            <a:avLst/>
          </a:prstGeom>
          <a:noFill/>
          <a:ln w="9525">
            <a:noFill/>
            <a:miter lim="800000"/>
            <a:headEnd/>
            <a:tailEnd/>
          </a:ln>
        </p:spPr>
      </p:pic>
      <p:pic>
        <p:nvPicPr>
          <p:cNvPr id="33799" name="Picture 7" descr="#"/>
          <p:cNvPicPr>
            <a:picLocks noChangeAspect="1" noChangeArrowheads="1"/>
          </p:cNvPicPr>
          <p:nvPr/>
        </p:nvPicPr>
        <p:blipFill>
          <a:blip r:embed="rId3"/>
          <a:srcRect/>
          <a:stretch>
            <a:fillRect/>
          </a:stretch>
        </p:blipFill>
        <p:spPr bwMode="auto">
          <a:xfrm>
            <a:off x="2124075" y="2492375"/>
            <a:ext cx="409575" cy="576263"/>
          </a:xfrm>
          <a:prstGeom prst="rect">
            <a:avLst/>
          </a:prstGeom>
          <a:noFill/>
          <a:ln w="9525">
            <a:noFill/>
            <a:miter lim="800000"/>
            <a:headEnd/>
            <a:tailEnd/>
          </a:ln>
        </p:spPr>
      </p:pic>
      <p:pic>
        <p:nvPicPr>
          <p:cNvPr id="33800" name="Picture 8" descr="#"/>
          <p:cNvPicPr>
            <a:picLocks noChangeAspect="1" noChangeArrowheads="1"/>
          </p:cNvPicPr>
          <p:nvPr/>
        </p:nvPicPr>
        <p:blipFill>
          <a:blip r:embed="rId4"/>
          <a:srcRect/>
          <a:stretch>
            <a:fillRect/>
          </a:stretch>
        </p:blipFill>
        <p:spPr bwMode="auto">
          <a:xfrm>
            <a:off x="1549400" y="4508500"/>
            <a:ext cx="576263" cy="377825"/>
          </a:xfrm>
          <a:prstGeom prst="rect">
            <a:avLst/>
          </a:prstGeom>
          <a:noFill/>
          <a:ln w="9525">
            <a:noFill/>
            <a:miter lim="800000"/>
            <a:headEnd/>
            <a:tailEnd/>
          </a:ln>
        </p:spPr>
      </p:pic>
      <p:pic>
        <p:nvPicPr>
          <p:cNvPr id="33801" name="Picture 9" descr="#"/>
          <p:cNvPicPr>
            <a:picLocks noChangeAspect="1" noChangeArrowheads="1"/>
          </p:cNvPicPr>
          <p:nvPr/>
        </p:nvPicPr>
        <p:blipFill>
          <a:blip r:embed="rId5"/>
          <a:srcRect/>
          <a:stretch>
            <a:fillRect/>
          </a:stretch>
        </p:blipFill>
        <p:spPr bwMode="auto">
          <a:xfrm>
            <a:off x="2268538" y="1989138"/>
            <a:ext cx="425450" cy="425450"/>
          </a:xfrm>
          <a:prstGeom prst="rect">
            <a:avLst/>
          </a:prstGeom>
          <a:noFill/>
          <a:ln w="9525">
            <a:noFill/>
            <a:miter lim="800000"/>
            <a:headEnd/>
            <a:tailEnd/>
          </a:ln>
        </p:spPr>
      </p:pic>
      <p:pic>
        <p:nvPicPr>
          <p:cNvPr id="33802" name="Picture 10" descr="#"/>
          <p:cNvPicPr>
            <a:picLocks noChangeAspect="1" noChangeArrowheads="1"/>
          </p:cNvPicPr>
          <p:nvPr/>
        </p:nvPicPr>
        <p:blipFill>
          <a:blip r:embed="rId6"/>
          <a:srcRect/>
          <a:stretch>
            <a:fillRect/>
          </a:stretch>
        </p:blipFill>
        <p:spPr bwMode="auto">
          <a:xfrm>
            <a:off x="2700338" y="1628775"/>
            <a:ext cx="447675" cy="576263"/>
          </a:xfrm>
          <a:prstGeom prst="rect">
            <a:avLst/>
          </a:prstGeom>
          <a:noFill/>
          <a:ln w="9525">
            <a:noFill/>
            <a:miter lim="800000"/>
            <a:headEnd/>
            <a:tailEnd/>
          </a:ln>
        </p:spPr>
      </p:pic>
      <p:sp>
        <p:nvSpPr>
          <p:cNvPr id="659467" name="Line 11"/>
          <p:cNvSpPr>
            <a:spLocks noChangeShapeType="1"/>
          </p:cNvSpPr>
          <p:nvPr/>
        </p:nvSpPr>
        <p:spPr bwMode="auto">
          <a:xfrm>
            <a:off x="827088" y="2781300"/>
            <a:ext cx="215900" cy="719138"/>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pPr eaLnBrk="1" hangingPunct="1">
              <a:defRPr/>
            </a:pPr>
            <a:endParaRPr lang="en-US">
              <a:latin typeface="Arial" charset="0"/>
              <a:ea typeface="Arial" charset="0"/>
              <a:cs typeface="Arial" charset="0"/>
            </a:endParaRPr>
          </a:p>
        </p:txBody>
      </p:sp>
      <p:sp>
        <p:nvSpPr>
          <p:cNvPr id="659468" name="Line 12"/>
          <p:cNvSpPr>
            <a:spLocks noChangeShapeType="1"/>
          </p:cNvSpPr>
          <p:nvPr/>
        </p:nvSpPr>
        <p:spPr bwMode="auto">
          <a:xfrm>
            <a:off x="1187450" y="3716338"/>
            <a:ext cx="865188" cy="144462"/>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pPr eaLnBrk="1" hangingPunct="1">
              <a:defRPr/>
            </a:pPr>
            <a:endParaRPr lang="en-US">
              <a:latin typeface="Arial" charset="0"/>
              <a:ea typeface="Arial" charset="0"/>
              <a:cs typeface="Arial" charset="0"/>
            </a:endParaRPr>
          </a:p>
        </p:txBody>
      </p:sp>
      <p:sp>
        <p:nvSpPr>
          <p:cNvPr id="659469" name="Oval 13"/>
          <p:cNvSpPr>
            <a:spLocks noChangeArrowheads="1"/>
          </p:cNvSpPr>
          <p:nvPr/>
        </p:nvSpPr>
        <p:spPr bwMode="auto">
          <a:xfrm>
            <a:off x="4789488" y="3232150"/>
            <a:ext cx="719137" cy="358775"/>
          </a:xfrm>
          <a:prstGeom prst="ellipse">
            <a:avLst/>
          </a:prstGeom>
          <a:solidFill>
            <a:srgbClr val="008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17961" dir="2700000" algn="ctr" rotWithShape="0">
                    <a:srgbClr val="008000">
                      <a:gamma/>
                      <a:shade val="60000"/>
                      <a:invGamma/>
                      <a:alpha val="50000"/>
                    </a:srgbClr>
                  </a:outerShdw>
                </a:effectLst>
              </a14:hiddenEffects>
            </a:ext>
          </a:extLst>
        </p:spPr>
        <p:txBody>
          <a:bodyPr wrap="none" anchor="ctr"/>
          <a:lstStyle/>
          <a:p>
            <a:pPr eaLnBrk="1" hangingPunct="1">
              <a:defRPr/>
            </a:pPr>
            <a:r>
              <a:rPr lang="en-GB" sz="1000">
                <a:latin typeface="Verdana" charset="0"/>
                <a:ea typeface="ＭＳ Ｐゴシック" charset="0"/>
                <a:cs typeface="Arial" charset="0"/>
              </a:rPr>
              <a:t>Sink</a:t>
            </a:r>
          </a:p>
          <a:p>
            <a:pPr eaLnBrk="1" hangingPunct="1">
              <a:defRPr/>
            </a:pPr>
            <a:r>
              <a:rPr lang="en-GB" sz="1000">
                <a:latin typeface="Verdana" charset="0"/>
                <a:ea typeface="ＭＳ Ｐゴシック" charset="0"/>
                <a:cs typeface="Arial" charset="0"/>
              </a:rPr>
              <a:t>node</a:t>
            </a:r>
          </a:p>
        </p:txBody>
      </p:sp>
      <p:sp>
        <p:nvSpPr>
          <p:cNvPr id="659470" name="Rectangle 14"/>
          <p:cNvSpPr>
            <a:spLocks noChangeArrowheads="1"/>
          </p:cNvSpPr>
          <p:nvPr/>
        </p:nvSpPr>
        <p:spPr bwMode="auto">
          <a:xfrm>
            <a:off x="6084888" y="3286125"/>
            <a:ext cx="647700" cy="287338"/>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17961" dir="2700000" algn="ctr" rotWithShape="0">
                    <a:schemeClr val="bg2">
                      <a:gamma/>
                      <a:shade val="60000"/>
                      <a:invGamma/>
                      <a:alpha val="50000"/>
                    </a:schemeClr>
                  </a:outerShdw>
                </a:effectLst>
              </a14:hiddenEffects>
            </a:ext>
          </a:extLst>
        </p:spPr>
        <p:txBody>
          <a:bodyPr wrap="none" anchor="ctr"/>
          <a:lstStyle/>
          <a:p>
            <a:pPr eaLnBrk="1" hangingPunct="1">
              <a:defRPr/>
            </a:pPr>
            <a:r>
              <a:rPr lang="en-GB" sz="900">
                <a:latin typeface="Verdana" charset="0"/>
                <a:ea typeface="ＭＳ Ｐゴシック" charset="0"/>
                <a:cs typeface="Arial" charset="0"/>
              </a:rPr>
              <a:t>Gateway</a:t>
            </a:r>
          </a:p>
        </p:txBody>
      </p:sp>
      <p:pic>
        <p:nvPicPr>
          <p:cNvPr id="33807" name="Picture 15" descr="http://openclipart.org/image/800px/svg_to_png/14729/gabe_anguiano_Cloud.png"/>
          <p:cNvPicPr>
            <a:picLocks noChangeAspect="1" noChangeArrowheads="1"/>
          </p:cNvPicPr>
          <p:nvPr/>
        </p:nvPicPr>
        <p:blipFill>
          <a:blip r:embed="rId7"/>
          <a:srcRect/>
          <a:stretch>
            <a:fillRect/>
          </a:stretch>
        </p:blipFill>
        <p:spPr bwMode="auto">
          <a:xfrm>
            <a:off x="5005388" y="1557338"/>
            <a:ext cx="1727200" cy="1323975"/>
          </a:xfrm>
          <a:prstGeom prst="rect">
            <a:avLst/>
          </a:prstGeom>
          <a:noFill/>
          <a:ln w="9525">
            <a:noFill/>
            <a:miter lim="800000"/>
            <a:headEnd/>
            <a:tailEnd/>
          </a:ln>
        </p:spPr>
      </p:pic>
      <p:sp>
        <p:nvSpPr>
          <p:cNvPr id="33808" name="Line 16"/>
          <p:cNvSpPr>
            <a:spLocks noChangeShapeType="1"/>
          </p:cNvSpPr>
          <p:nvPr/>
        </p:nvSpPr>
        <p:spPr bwMode="auto">
          <a:xfrm>
            <a:off x="6300788" y="2852738"/>
            <a:ext cx="142875" cy="288925"/>
          </a:xfrm>
          <a:prstGeom prst="line">
            <a:avLst/>
          </a:prstGeom>
          <a:noFill/>
          <a:ln w="9525">
            <a:solidFill>
              <a:schemeClr val="tx1"/>
            </a:solidFill>
            <a:round/>
            <a:headEnd type="triangle" w="med" len="med"/>
            <a:tailEnd type="triangle" w="med" len="med"/>
          </a:ln>
          <a:effectLst>
            <a:prstShdw prst="shdw17" dist="17961" dir="2700000">
              <a:srgbClr val="808080">
                <a:alpha val="50000"/>
              </a:srgbClr>
            </a:prstShdw>
          </a:effectLst>
        </p:spPr>
        <p:txBody>
          <a:bodyPr/>
          <a:lstStyle/>
          <a:p>
            <a:endParaRPr lang="en-US"/>
          </a:p>
        </p:txBody>
      </p:sp>
      <p:sp>
        <p:nvSpPr>
          <p:cNvPr id="659473" name="Line 17"/>
          <p:cNvSpPr>
            <a:spLocks noChangeShapeType="1"/>
          </p:cNvSpPr>
          <p:nvPr/>
        </p:nvSpPr>
        <p:spPr bwMode="auto">
          <a:xfrm>
            <a:off x="4067175" y="3429000"/>
            <a:ext cx="649288" cy="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pPr eaLnBrk="1" hangingPunct="1">
              <a:defRPr/>
            </a:pPr>
            <a:endParaRPr lang="en-US">
              <a:latin typeface="Arial" charset="0"/>
              <a:ea typeface="Arial" charset="0"/>
              <a:cs typeface="Arial" charset="0"/>
            </a:endParaRPr>
          </a:p>
        </p:txBody>
      </p:sp>
      <p:sp>
        <p:nvSpPr>
          <p:cNvPr id="659474" name="Line 18"/>
          <p:cNvSpPr>
            <a:spLocks noChangeShapeType="1"/>
          </p:cNvSpPr>
          <p:nvPr/>
        </p:nvSpPr>
        <p:spPr bwMode="auto">
          <a:xfrm>
            <a:off x="5545138" y="3429000"/>
            <a:ext cx="503237" cy="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pPr eaLnBrk="1" hangingPunct="1">
              <a:defRPr/>
            </a:pPr>
            <a:endParaRPr lang="en-US">
              <a:latin typeface="Arial" charset="0"/>
              <a:ea typeface="Arial" charset="0"/>
              <a:cs typeface="Arial" charset="0"/>
            </a:endParaRPr>
          </a:p>
        </p:txBody>
      </p:sp>
      <p:sp>
        <p:nvSpPr>
          <p:cNvPr id="659475" name="Line 19"/>
          <p:cNvSpPr>
            <a:spLocks noChangeShapeType="1"/>
          </p:cNvSpPr>
          <p:nvPr/>
        </p:nvSpPr>
        <p:spPr bwMode="auto">
          <a:xfrm>
            <a:off x="2484438" y="2924175"/>
            <a:ext cx="1079500" cy="433388"/>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pPr eaLnBrk="1" hangingPunct="1">
              <a:defRPr/>
            </a:pPr>
            <a:endParaRPr lang="en-US">
              <a:latin typeface="Arial" charset="0"/>
              <a:ea typeface="Arial" charset="0"/>
              <a:cs typeface="Arial" charset="0"/>
            </a:endParaRPr>
          </a:p>
        </p:txBody>
      </p:sp>
      <p:sp>
        <p:nvSpPr>
          <p:cNvPr id="659476" name="Line 20"/>
          <p:cNvSpPr>
            <a:spLocks noChangeShapeType="1"/>
          </p:cNvSpPr>
          <p:nvPr/>
        </p:nvSpPr>
        <p:spPr bwMode="auto">
          <a:xfrm flipV="1">
            <a:off x="1258888" y="2924175"/>
            <a:ext cx="865187" cy="576263"/>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pPr eaLnBrk="1" hangingPunct="1">
              <a:defRPr/>
            </a:pPr>
            <a:endParaRPr lang="en-US">
              <a:latin typeface="Arial" charset="0"/>
              <a:ea typeface="Arial" charset="0"/>
              <a:cs typeface="Arial" charset="0"/>
            </a:endParaRPr>
          </a:p>
        </p:txBody>
      </p:sp>
      <p:sp>
        <p:nvSpPr>
          <p:cNvPr id="659477" name="Line 21"/>
          <p:cNvSpPr>
            <a:spLocks noChangeShapeType="1"/>
          </p:cNvSpPr>
          <p:nvPr/>
        </p:nvSpPr>
        <p:spPr bwMode="auto">
          <a:xfrm flipH="1">
            <a:off x="2124075" y="3068638"/>
            <a:ext cx="144463" cy="64770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pPr eaLnBrk="1" hangingPunct="1">
              <a:defRPr/>
            </a:pPr>
            <a:endParaRPr lang="en-US">
              <a:latin typeface="Arial" charset="0"/>
              <a:ea typeface="Arial" charset="0"/>
              <a:cs typeface="Arial" charset="0"/>
            </a:endParaRPr>
          </a:p>
        </p:txBody>
      </p:sp>
      <p:sp>
        <p:nvSpPr>
          <p:cNvPr id="659478" name="Line 22"/>
          <p:cNvSpPr>
            <a:spLocks noChangeShapeType="1"/>
          </p:cNvSpPr>
          <p:nvPr/>
        </p:nvSpPr>
        <p:spPr bwMode="auto">
          <a:xfrm flipV="1">
            <a:off x="2411413" y="3500438"/>
            <a:ext cx="1008062" cy="288925"/>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pPr eaLnBrk="1" hangingPunct="1">
              <a:defRPr/>
            </a:pPr>
            <a:endParaRPr lang="en-US">
              <a:latin typeface="Arial" charset="0"/>
              <a:ea typeface="Arial" charset="0"/>
              <a:cs typeface="Arial" charset="0"/>
            </a:endParaRPr>
          </a:p>
        </p:txBody>
      </p:sp>
      <p:sp>
        <p:nvSpPr>
          <p:cNvPr id="659479" name="Line 23"/>
          <p:cNvSpPr>
            <a:spLocks noChangeShapeType="1"/>
          </p:cNvSpPr>
          <p:nvPr/>
        </p:nvSpPr>
        <p:spPr bwMode="auto">
          <a:xfrm flipV="1">
            <a:off x="1908175" y="4005263"/>
            <a:ext cx="287338" cy="576262"/>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pPr eaLnBrk="1" hangingPunct="1">
              <a:defRPr/>
            </a:pPr>
            <a:endParaRPr lang="en-US">
              <a:latin typeface="Arial" charset="0"/>
              <a:ea typeface="Arial" charset="0"/>
              <a:cs typeface="Arial" charset="0"/>
            </a:endParaRPr>
          </a:p>
        </p:txBody>
      </p:sp>
      <p:pic>
        <p:nvPicPr>
          <p:cNvPr id="33816" name="Picture 24" descr="#"/>
          <p:cNvPicPr>
            <a:picLocks noChangeAspect="1" noChangeArrowheads="1"/>
          </p:cNvPicPr>
          <p:nvPr/>
        </p:nvPicPr>
        <p:blipFill>
          <a:blip r:embed="rId4"/>
          <a:srcRect/>
          <a:stretch>
            <a:fillRect/>
          </a:stretch>
        </p:blipFill>
        <p:spPr bwMode="auto">
          <a:xfrm>
            <a:off x="2843213" y="4365625"/>
            <a:ext cx="576262" cy="377825"/>
          </a:xfrm>
          <a:prstGeom prst="rect">
            <a:avLst/>
          </a:prstGeom>
          <a:noFill/>
          <a:ln w="9525">
            <a:noFill/>
            <a:miter lim="800000"/>
            <a:headEnd/>
            <a:tailEnd/>
          </a:ln>
        </p:spPr>
      </p:pic>
      <p:sp>
        <p:nvSpPr>
          <p:cNvPr id="659481" name="Line 25"/>
          <p:cNvSpPr>
            <a:spLocks noChangeShapeType="1"/>
          </p:cNvSpPr>
          <p:nvPr/>
        </p:nvSpPr>
        <p:spPr bwMode="auto">
          <a:xfrm>
            <a:off x="2195513" y="4724400"/>
            <a:ext cx="720725" cy="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pPr eaLnBrk="1" hangingPunct="1">
              <a:defRPr/>
            </a:pPr>
            <a:endParaRPr lang="en-US">
              <a:latin typeface="Arial" charset="0"/>
              <a:ea typeface="Arial" charset="0"/>
              <a:cs typeface="Arial" charset="0"/>
            </a:endParaRPr>
          </a:p>
        </p:txBody>
      </p:sp>
      <p:sp>
        <p:nvSpPr>
          <p:cNvPr id="659482" name="Line 26"/>
          <p:cNvSpPr>
            <a:spLocks noChangeShapeType="1"/>
          </p:cNvSpPr>
          <p:nvPr/>
        </p:nvSpPr>
        <p:spPr bwMode="auto">
          <a:xfrm flipV="1">
            <a:off x="3492500" y="3573463"/>
            <a:ext cx="1295400" cy="935037"/>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pPr eaLnBrk="1" hangingPunct="1">
              <a:defRPr/>
            </a:pPr>
            <a:endParaRPr lang="en-US">
              <a:latin typeface="Arial" charset="0"/>
              <a:ea typeface="Arial" charset="0"/>
              <a:cs typeface="Arial" charset="0"/>
            </a:endParaRPr>
          </a:p>
        </p:txBody>
      </p:sp>
      <p:sp>
        <p:nvSpPr>
          <p:cNvPr id="659483" name="Line 27"/>
          <p:cNvSpPr>
            <a:spLocks noChangeShapeType="1"/>
          </p:cNvSpPr>
          <p:nvPr/>
        </p:nvSpPr>
        <p:spPr bwMode="auto">
          <a:xfrm>
            <a:off x="3203575" y="2060575"/>
            <a:ext cx="360363" cy="21590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pPr eaLnBrk="1" hangingPunct="1">
              <a:defRPr/>
            </a:pPr>
            <a:endParaRPr lang="en-US">
              <a:latin typeface="Arial" charset="0"/>
              <a:ea typeface="Arial" charset="0"/>
              <a:cs typeface="Arial" charset="0"/>
            </a:endParaRPr>
          </a:p>
        </p:txBody>
      </p:sp>
      <p:sp>
        <p:nvSpPr>
          <p:cNvPr id="659484" name="Line 28"/>
          <p:cNvSpPr>
            <a:spLocks noChangeShapeType="1"/>
          </p:cNvSpPr>
          <p:nvPr/>
        </p:nvSpPr>
        <p:spPr bwMode="auto">
          <a:xfrm>
            <a:off x="2771775" y="2349500"/>
            <a:ext cx="792163" cy="71438"/>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pPr eaLnBrk="1" hangingPunct="1">
              <a:defRPr/>
            </a:pPr>
            <a:endParaRPr lang="en-US">
              <a:latin typeface="Arial" charset="0"/>
              <a:ea typeface="Arial" charset="0"/>
              <a:cs typeface="Arial" charset="0"/>
            </a:endParaRPr>
          </a:p>
        </p:txBody>
      </p:sp>
      <p:sp>
        <p:nvSpPr>
          <p:cNvPr id="659485" name="Line 29"/>
          <p:cNvSpPr>
            <a:spLocks noChangeShapeType="1"/>
          </p:cNvSpPr>
          <p:nvPr/>
        </p:nvSpPr>
        <p:spPr bwMode="auto">
          <a:xfrm>
            <a:off x="4356100" y="2349500"/>
            <a:ext cx="649288" cy="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pPr eaLnBrk="1" hangingPunct="1">
              <a:defRPr/>
            </a:pPr>
            <a:endParaRPr lang="en-US">
              <a:latin typeface="Arial" charset="0"/>
              <a:ea typeface="Arial" charset="0"/>
              <a:cs typeface="Arial" charset="0"/>
            </a:endParaRPr>
          </a:p>
        </p:txBody>
      </p:sp>
      <p:sp>
        <p:nvSpPr>
          <p:cNvPr id="33822" name="Text Box 30"/>
          <p:cNvSpPr txBox="1">
            <a:spLocks noChangeArrowheads="1"/>
          </p:cNvSpPr>
          <p:nvPr/>
        </p:nvSpPr>
        <p:spPr bwMode="auto">
          <a:xfrm>
            <a:off x="5364163" y="2060575"/>
            <a:ext cx="1042987" cy="396875"/>
          </a:xfrm>
          <a:prstGeom prst="rect">
            <a:avLst/>
          </a:prstGeom>
          <a:noFill/>
          <a:ln w="9525">
            <a:noFill/>
            <a:miter lim="800000"/>
            <a:headEnd/>
            <a:tailEnd/>
          </a:ln>
          <a:effectLst>
            <a:prstShdw prst="shdw17" dist="17961" dir="2700000">
              <a:srgbClr val="999999">
                <a:alpha val="50000"/>
              </a:srgbClr>
            </a:prstShdw>
          </a:effectLst>
        </p:spPr>
        <p:txBody>
          <a:bodyPr wrap="none">
            <a:spAutoFit/>
          </a:bodyPr>
          <a:lstStyle/>
          <a:p>
            <a:pPr eaLnBrk="1" hangingPunct="1"/>
            <a:r>
              <a:rPr lang="en-GB" altLang="en-US" sz="1000">
                <a:latin typeface="Verdana" pitchFamily="34" charset="0"/>
                <a:ea typeface="MS PGothic" pitchFamily="34" charset="-128"/>
              </a:rPr>
              <a:t>Core network</a:t>
            </a:r>
          </a:p>
          <a:p>
            <a:pPr eaLnBrk="1" hangingPunct="1"/>
            <a:r>
              <a:rPr lang="en-GB" altLang="en-US" sz="1000">
                <a:latin typeface="Verdana" pitchFamily="34" charset="0"/>
                <a:ea typeface="MS PGothic" pitchFamily="34" charset="-128"/>
              </a:rPr>
              <a:t>e.g. Internet</a:t>
            </a:r>
          </a:p>
        </p:txBody>
      </p:sp>
      <p:sp>
        <p:nvSpPr>
          <p:cNvPr id="659487" name="Rectangle 31"/>
          <p:cNvSpPr>
            <a:spLocks noChangeArrowheads="1"/>
          </p:cNvSpPr>
          <p:nvPr/>
        </p:nvSpPr>
        <p:spPr bwMode="auto">
          <a:xfrm>
            <a:off x="3635375" y="2205038"/>
            <a:ext cx="647700" cy="287337"/>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17961" dir="2700000" algn="ctr" rotWithShape="0">
                    <a:schemeClr val="bg2">
                      <a:gamma/>
                      <a:shade val="60000"/>
                      <a:invGamma/>
                      <a:alpha val="50000"/>
                    </a:schemeClr>
                  </a:outerShdw>
                </a:effectLst>
              </a14:hiddenEffects>
            </a:ext>
          </a:extLst>
        </p:spPr>
        <p:txBody>
          <a:bodyPr wrap="none" anchor="ctr"/>
          <a:lstStyle/>
          <a:p>
            <a:pPr eaLnBrk="1" hangingPunct="1">
              <a:defRPr/>
            </a:pPr>
            <a:r>
              <a:rPr lang="en-GB" sz="900">
                <a:latin typeface="Verdana" charset="0"/>
                <a:ea typeface="ＭＳ Ｐゴシック" charset="0"/>
                <a:cs typeface="Arial" charset="0"/>
              </a:rPr>
              <a:t>Gateway</a:t>
            </a:r>
          </a:p>
        </p:txBody>
      </p:sp>
      <p:sp>
        <p:nvSpPr>
          <p:cNvPr id="659488" name="Line 32"/>
          <p:cNvSpPr>
            <a:spLocks noChangeShapeType="1"/>
          </p:cNvSpPr>
          <p:nvPr/>
        </p:nvSpPr>
        <p:spPr bwMode="auto">
          <a:xfrm flipV="1">
            <a:off x="6804025" y="1916113"/>
            <a:ext cx="576263" cy="217487"/>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pPr eaLnBrk="1" hangingPunct="1">
              <a:defRPr/>
            </a:pPr>
            <a:endParaRPr lang="en-US">
              <a:latin typeface="Arial" charset="0"/>
              <a:ea typeface="Arial" charset="0"/>
              <a:cs typeface="Arial" charset="0"/>
            </a:endParaRPr>
          </a:p>
        </p:txBody>
      </p:sp>
      <p:sp>
        <p:nvSpPr>
          <p:cNvPr id="659489" name="Line 33"/>
          <p:cNvSpPr>
            <a:spLocks noChangeShapeType="1"/>
          </p:cNvSpPr>
          <p:nvPr/>
        </p:nvSpPr>
        <p:spPr bwMode="auto">
          <a:xfrm>
            <a:off x="6804025" y="2351088"/>
            <a:ext cx="576263" cy="141287"/>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pPr eaLnBrk="1" hangingPunct="1">
              <a:defRPr/>
            </a:pPr>
            <a:endParaRPr lang="en-US">
              <a:latin typeface="Arial" charset="0"/>
              <a:ea typeface="Arial" charset="0"/>
              <a:cs typeface="Arial" charset="0"/>
            </a:endParaRPr>
          </a:p>
        </p:txBody>
      </p:sp>
      <p:pic>
        <p:nvPicPr>
          <p:cNvPr id="33826" name="Picture 34" descr="#"/>
          <p:cNvPicPr>
            <a:picLocks noChangeAspect="1" noChangeArrowheads="1"/>
          </p:cNvPicPr>
          <p:nvPr/>
        </p:nvPicPr>
        <p:blipFill>
          <a:blip r:embed="rId8"/>
          <a:srcRect/>
          <a:stretch>
            <a:fillRect/>
          </a:stretch>
        </p:blipFill>
        <p:spPr bwMode="auto">
          <a:xfrm>
            <a:off x="7451725" y="1412875"/>
            <a:ext cx="641350" cy="641350"/>
          </a:xfrm>
          <a:prstGeom prst="rect">
            <a:avLst/>
          </a:prstGeom>
          <a:noFill/>
          <a:ln w="9525">
            <a:noFill/>
            <a:miter lim="800000"/>
            <a:headEnd/>
            <a:tailEnd/>
          </a:ln>
        </p:spPr>
      </p:pic>
      <p:grpSp>
        <p:nvGrpSpPr>
          <p:cNvPr id="2" name="Group 35"/>
          <p:cNvGrpSpPr>
            <a:grpSpLocks/>
          </p:cNvGrpSpPr>
          <p:nvPr/>
        </p:nvGrpSpPr>
        <p:grpSpPr bwMode="auto">
          <a:xfrm>
            <a:off x="7524750" y="2420938"/>
            <a:ext cx="752475" cy="936625"/>
            <a:chOff x="4422" y="2659"/>
            <a:chExt cx="565" cy="726"/>
          </a:xfrm>
        </p:grpSpPr>
        <p:pic>
          <p:nvPicPr>
            <p:cNvPr id="33831" name="Picture 36" descr="#"/>
            <p:cNvPicPr>
              <a:picLocks noChangeAspect="1" noChangeArrowheads="1"/>
            </p:cNvPicPr>
            <p:nvPr/>
          </p:nvPicPr>
          <p:blipFill>
            <a:blip r:embed="rId9"/>
            <a:srcRect/>
            <a:stretch>
              <a:fillRect/>
            </a:stretch>
          </p:blipFill>
          <p:spPr bwMode="auto">
            <a:xfrm>
              <a:off x="4422" y="2659"/>
              <a:ext cx="565" cy="726"/>
            </a:xfrm>
            <a:prstGeom prst="rect">
              <a:avLst/>
            </a:prstGeom>
            <a:noFill/>
            <a:ln w="9525">
              <a:noFill/>
              <a:miter lim="800000"/>
              <a:headEnd/>
              <a:tailEnd/>
            </a:ln>
          </p:spPr>
        </p:pic>
        <p:pic>
          <p:nvPicPr>
            <p:cNvPr id="33832" name="Picture 37" descr="#"/>
            <p:cNvPicPr>
              <a:picLocks noChangeAspect="1" noChangeArrowheads="1"/>
            </p:cNvPicPr>
            <p:nvPr/>
          </p:nvPicPr>
          <p:blipFill>
            <a:blip r:embed="rId10"/>
            <a:srcRect/>
            <a:stretch>
              <a:fillRect/>
            </a:stretch>
          </p:blipFill>
          <p:spPr bwMode="auto">
            <a:xfrm>
              <a:off x="4649" y="2795"/>
              <a:ext cx="217" cy="227"/>
            </a:xfrm>
            <a:prstGeom prst="rect">
              <a:avLst/>
            </a:prstGeom>
            <a:noFill/>
            <a:ln w="9525">
              <a:noFill/>
              <a:miter lim="800000"/>
              <a:headEnd/>
              <a:tailEnd/>
            </a:ln>
          </p:spPr>
        </p:pic>
      </p:grpSp>
      <p:sp>
        <p:nvSpPr>
          <p:cNvPr id="33828" name="Text Box 38"/>
          <p:cNvSpPr txBox="1">
            <a:spLocks noChangeArrowheads="1"/>
          </p:cNvSpPr>
          <p:nvPr/>
        </p:nvSpPr>
        <p:spPr bwMode="auto">
          <a:xfrm>
            <a:off x="8101013" y="1628775"/>
            <a:ext cx="760412" cy="244475"/>
          </a:xfrm>
          <a:prstGeom prst="rect">
            <a:avLst/>
          </a:prstGeom>
          <a:noFill/>
          <a:ln w="9525">
            <a:noFill/>
            <a:miter lim="800000"/>
            <a:headEnd/>
            <a:tailEnd/>
          </a:ln>
          <a:effectLst>
            <a:prstShdw prst="shdw17" dist="17961" dir="2700000">
              <a:srgbClr val="999999">
                <a:alpha val="50000"/>
              </a:srgbClr>
            </a:prstShdw>
          </a:effectLst>
        </p:spPr>
        <p:txBody>
          <a:bodyPr wrap="none">
            <a:spAutoFit/>
          </a:bodyPr>
          <a:lstStyle/>
          <a:p>
            <a:pPr eaLnBrk="1" hangingPunct="1"/>
            <a:r>
              <a:rPr lang="en-GB" altLang="en-US" sz="1000">
                <a:latin typeface="Verdana" pitchFamily="34" charset="0"/>
                <a:ea typeface="MS PGothic" pitchFamily="34" charset="-128"/>
              </a:rPr>
              <a:t>End-user</a:t>
            </a:r>
          </a:p>
        </p:txBody>
      </p:sp>
      <p:sp>
        <p:nvSpPr>
          <p:cNvPr id="33829" name="Text Box 39"/>
          <p:cNvSpPr txBox="1">
            <a:spLocks noChangeArrowheads="1"/>
          </p:cNvSpPr>
          <p:nvPr/>
        </p:nvSpPr>
        <p:spPr bwMode="auto">
          <a:xfrm>
            <a:off x="7451725" y="3357563"/>
            <a:ext cx="1376363" cy="244475"/>
          </a:xfrm>
          <a:prstGeom prst="rect">
            <a:avLst/>
          </a:prstGeom>
          <a:noFill/>
          <a:ln w="9525">
            <a:noFill/>
            <a:miter lim="800000"/>
            <a:headEnd/>
            <a:tailEnd/>
          </a:ln>
          <a:effectLst>
            <a:prstShdw prst="shdw17" dist="17961" dir="2700000">
              <a:srgbClr val="999999">
                <a:alpha val="50000"/>
              </a:srgbClr>
            </a:prstShdw>
          </a:effectLst>
        </p:spPr>
        <p:txBody>
          <a:bodyPr wrap="none">
            <a:spAutoFit/>
          </a:bodyPr>
          <a:lstStyle/>
          <a:p>
            <a:pPr eaLnBrk="1" hangingPunct="1"/>
            <a:r>
              <a:rPr lang="en-GB" altLang="en-US" sz="1000">
                <a:latin typeface="Verdana" pitchFamily="34" charset="0"/>
                <a:ea typeface="MS PGothic" pitchFamily="34" charset="-128"/>
              </a:rPr>
              <a:t>Computer services</a:t>
            </a:r>
          </a:p>
        </p:txBody>
      </p: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Urban">
  <a:themeElements>
    <a:clrScheme name="Urban">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Urban">
      <a:majorFont>
        <a:latin typeface="Trebuchet MS"/>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Georgia"/>
        <a:ea typeface=""/>
        <a:cs typeface=""/>
        <a:font script="Jpan" typeface="HG明朝B"/>
        <a:font script="Hang" typeface="맑은 고딕"/>
        <a:font script="Hans" typeface="宋体"/>
        <a:font script="Hant" typeface="新細明體"/>
        <a:font script="Arab" typeface="Arial"/>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Urban">
      <a:fillStyleLst>
        <a:solidFill>
          <a:schemeClr val="phClr"/>
        </a:solidFill>
        <a:gradFill rotWithShape="1">
          <a:gsLst>
            <a:gs pos="0">
              <a:schemeClr val="phClr">
                <a:tint val="1000"/>
                <a:satMod val="255000"/>
              </a:schemeClr>
            </a:gs>
            <a:gs pos="55000">
              <a:schemeClr val="phClr">
                <a:tint val="12000"/>
                <a:satMod val="255000"/>
              </a:schemeClr>
            </a:gs>
            <a:gs pos="100000">
              <a:schemeClr val="phClr">
                <a:tint val="45000"/>
                <a:satMod val="250000"/>
              </a:schemeClr>
            </a:gs>
          </a:gsLst>
          <a:path path="circle">
            <a:fillToRect l="-40000" t="-90000" r="140000" b="190000"/>
          </a:path>
        </a:gradFill>
        <a:gradFill rotWithShape="1">
          <a:gsLst>
            <a:gs pos="0">
              <a:schemeClr val="phClr">
                <a:tint val="43000"/>
                <a:satMod val="165000"/>
              </a:schemeClr>
            </a:gs>
            <a:gs pos="55000">
              <a:schemeClr val="phClr">
                <a:tint val="83000"/>
                <a:satMod val="155000"/>
              </a:schemeClr>
            </a:gs>
            <a:gs pos="100000">
              <a:schemeClr val="phClr">
                <a:shade val="85000"/>
              </a:schemeClr>
            </a:gs>
          </a:gsLst>
          <a:path path="circle">
            <a:fillToRect l="-40000" t="-90000" r="140000" b="190000"/>
          </a:path>
        </a:gradFill>
      </a:fillStyleLst>
      <a:lnStyleLst>
        <a:ln w="9525" cap="flat" cmpd="sng" algn="ctr">
          <a:solidFill>
            <a:schemeClr val="phClr"/>
          </a:solidFill>
          <a:prstDash val="solid"/>
        </a:ln>
        <a:ln w="19050" cap="flat" cmpd="sng" algn="ctr">
          <a:solidFill>
            <a:schemeClr val="phClr"/>
          </a:solidFill>
          <a:prstDash val="solid"/>
        </a:ln>
        <a:ln w="31750" cap="flat" cmpd="sng" algn="ctr">
          <a:solidFill>
            <a:schemeClr val="phClr"/>
          </a:solidFill>
          <a:prstDash val="solid"/>
        </a:ln>
      </a:lnStyleLst>
      <a:effectStyleLst>
        <a:effectStyle>
          <a:effectLst>
            <a:outerShdw blurRad="51500" dist="25400" dir="5400000" rotWithShape="0">
              <a:srgbClr val="000000">
                <a:alpha val="40000"/>
              </a:srgbClr>
            </a:outerShdw>
          </a:effectLst>
        </a:effectStyle>
        <a:effectStyle>
          <a:effectLst>
            <a:outerShdw blurRad="50800" dist="25400" dir="5400000" rotWithShape="0">
              <a:srgbClr val="000000">
                <a:alpha val="45000"/>
              </a:srgbClr>
            </a:outerShdw>
          </a:effectLst>
        </a:effectStyle>
        <a:effectStyle>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chemeClr val="phClr">
                <a:satMod val="115000"/>
              </a:schemeClr>
            </a:contourClr>
          </a:sp3d>
        </a:effectStyle>
      </a:effectStyleLst>
      <a:bgFillStyleLst>
        <a:solidFill>
          <a:schemeClr val="phClr"/>
        </a:solidFill>
        <a:gradFill rotWithShape="1">
          <a:gsLst>
            <a:gs pos="100000">
              <a:schemeClr val="phClr">
                <a:tint val="80000"/>
                <a:satMod val="250000"/>
              </a:schemeClr>
            </a:gs>
            <a:gs pos="60000">
              <a:schemeClr val="phClr">
                <a:shade val="38000"/>
                <a:satMod val="175000"/>
              </a:schemeClr>
            </a:gs>
            <a:gs pos="0">
              <a:schemeClr val="phClr">
                <a:shade val="30000"/>
                <a:satMod val="175000"/>
              </a:schemeClr>
            </a:gs>
          </a:gsLst>
          <a:lin ang="5400000" scaled="0"/>
        </a:gradFill>
        <a:blipFill>
          <a:blip xmlns:r="http://schemas.openxmlformats.org/officeDocument/2006/relationships" r:embed="rId1">
            <a:duotone>
              <a:schemeClr val="phClr">
                <a:shade val="48000"/>
              </a:schemeClr>
              <a:schemeClr val="phClr">
                <a:tint val="96000"/>
                <a:satMod val="150000"/>
              </a:schemeClr>
            </a:duotone>
          </a:blip>
          <a:tile tx="0" ty="0" sx="80000" sy="8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Urban</Template>
  <TotalTime>638</TotalTime>
  <Words>1580</Words>
  <Application>Microsoft Office PowerPoint</Application>
  <PresentationFormat>On-screen Show (4:3)</PresentationFormat>
  <Paragraphs>208</Paragraphs>
  <Slides>55</Slides>
  <Notes>5</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55</vt:i4>
      </vt:variant>
    </vt:vector>
  </HeadingPairs>
  <TitlesOfParts>
    <vt:vector size="68" baseType="lpstr">
      <vt:lpstr>Arial</vt:lpstr>
      <vt:lpstr>Baskerville Old Face</vt:lpstr>
      <vt:lpstr>Calibri</vt:lpstr>
      <vt:lpstr>CiscoSans</vt:lpstr>
      <vt:lpstr>Georgia</vt:lpstr>
      <vt:lpstr>Gill Sans MT</vt:lpstr>
      <vt:lpstr>Raleway</vt:lpstr>
      <vt:lpstr>Times New Roman</vt:lpstr>
      <vt:lpstr>Trebuchet MS</vt:lpstr>
      <vt:lpstr>Verdana</vt:lpstr>
      <vt:lpstr>Wingdings</vt:lpstr>
      <vt:lpstr>Wingdings 2</vt:lpstr>
      <vt:lpstr>Urban</vt:lpstr>
      <vt:lpstr>PowerPoint Presentation</vt:lpstr>
      <vt:lpstr>Plan of Presentation</vt:lpstr>
      <vt:lpstr>Introduction</vt:lpstr>
      <vt:lpstr>What is IoT</vt:lpstr>
      <vt:lpstr>Definitions?</vt:lpstr>
      <vt:lpstr>Cont’d</vt:lpstr>
      <vt:lpstr>PowerPoint Presentation</vt:lpstr>
      <vt:lpstr> Move from Internet of People    Internet of Things</vt:lpstr>
      <vt:lpstr>How does Internet of Thing (IoT) Work</vt:lpstr>
      <vt:lpstr>  How does Internet of Thing (IoT) Work? </vt:lpstr>
      <vt:lpstr>IOT: People connecting with Things</vt:lpstr>
      <vt:lpstr>IoT: Things connecting with Things</vt:lpstr>
      <vt:lpstr>IoT VISION and EVOLUTION</vt:lpstr>
      <vt:lpstr>Internet of Things - Evolution</vt:lpstr>
      <vt:lpstr>Knowledge Management –  Turning Data into Wisdom</vt:lpstr>
      <vt:lpstr>Difference between M2M and IoT</vt:lpstr>
      <vt:lpstr>Difference between M2M and IoT</vt:lpstr>
      <vt:lpstr> Features of IOT </vt:lpstr>
      <vt:lpstr>Cont’</vt:lpstr>
      <vt:lpstr>Cont’</vt:lpstr>
      <vt:lpstr>Characteristics of IoT</vt:lpstr>
      <vt:lpstr>Quiz1</vt:lpstr>
      <vt:lpstr>Advantages &amp;Disadvantages of IoT</vt:lpstr>
      <vt:lpstr>Potentials of IoT</vt:lpstr>
      <vt:lpstr>Advantages</vt:lpstr>
      <vt:lpstr>Cont’</vt:lpstr>
      <vt:lpstr>Disadvantages of IoT </vt:lpstr>
      <vt:lpstr>CONT’</vt:lpstr>
      <vt:lpstr>CONT’</vt:lpstr>
      <vt:lpstr>IoT Enabling Technologies</vt:lpstr>
      <vt:lpstr>IoT Challenges</vt:lpstr>
      <vt:lpstr>a) Data storage and analytics</vt:lpstr>
      <vt:lpstr>b) Lack of common technical standards.</vt:lpstr>
      <vt:lpstr>c) Complexity and unclear value propositions</vt:lpstr>
      <vt:lpstr> d) Traditional governance structures</vt:lpstr>
      <vt:lpstr>e) lack interoperability and standards</vt:lpstr>
      <vt:lpstr>IoT Applications and Future prospects</vt:lpstr>
      <vt:lpstr>Future prospects</vt:lpstr>
      <vt:lpstr>PowerPoint Presentation</vt:lpstr>
      <vt:lpstr>IoT Applications : Intelligent Home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IoT Applications : Transportation</vt:lpstr>
      <vt:lpstr>PowerPoint Presentation</vt:lpstr>
      <vt:lpstr>PowerPoint Presentation</vt:lpstr>
      <vt:lpstr>Sensors in even the holy cow!</vt:lpstr>
      <vt:lpstr>PowerPoint Presentation</vt:lpstr>
      <vt:lpstr>References</vt:lpstr>
      <vt:lpstr>Questions and Discussion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Lesson 1</dc:title>
  <dc:creator>BANYAGA</dc:creator>
  <cp:lastModifiedBy>Janvier Niyitegeka</cp:lastModifiedBy>
  <cp:revision>83</cp:revision>
  <dcterms:created xsi:type="dcterms:W3CDTF">2019-10-06T05:45:21Z</dcterms:created>
  <dcterms:modified xsi:type="dcterms:W3CDTF">2021-03-03T11:40:02Z</dcterms:modified>
</cp:coreProperties>
</file>